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8"/>
  </p:notesMasterIdLst>
  <p:sldIdLst>
    <p:sldId id="256" r:id="rId5"/>
    <p:sldId id="303" r:id="rId6"/>
    <p:sldId id="325" r:id="rId7"/>
    <p:sldId id="279" r:id="rId8"/>
    <p:sldId id="326" r:id="rId9"/>
    <p:sldId id="307" r:id="rId10"/>
    <p:sldId id="327" r:id="rId11"/>
    <p:sldId id="328" r:id="rId12"/>
    <p:sldId id="304" r:id="rId13"/>
    <p:sldId id="314" r:id="rId14"/>
    <p:sldId id="329" r:id="rId15"/>
    <p:sldId id="305" r:id="rId16"/>
    <p:sldId id="330" r:id="rId17"/>
    <p:sldId id="316" r:id="rId18"/>
    <p:sldId id="331" r:id="rId19"/>
    <p:sldId id="317" r:id="rId20"/>
    <p:sldId id="332" r:id="rId21"/>
    <p:sldId id="301" r:id="rId22"/>
    <p:sldId id="335" r:id="rId23"/>
    <p:sldId id="315" r:id="rId24"/>
    <p:sldId id="336" r:id="rId25"/>
    <p:sldId id="320" r:id="rId26"/>
    <p:sldId id="337" r:id="rId27"/>
    <p:sldId id="321" r:id="rId28"/>
    <p:sldId id="339" r:id="rId29"/>
    <p:sldId id="322" r:id="rId30"/>
    <p:sldId id="340" r:id="rId31"/>
    <p:sldId id="323" r:id="rId32"/>
    <p:sldId id="343" r:id="rId33"/>
    <p:sldId id="324" r:id="rId34"/>
    <p:sldId id="345" r:id="rId35"/>
    <p:sldId id="306" r:id="rId36"/>
    <p:sldId id="344" r:id="rId37"/>
    <p:sldId id="318" r:id="rId38"/>
    <p:sldId id="342" r:id="rId39"/>
    <p:sldId id="311" r:id="rId40"/>
    <p:sldId id="341" r:id="rId41"/>
    <p:sldId id="338" r:id="rId42"/>
    <p:sldId id="312" r:id="rId43"/>
    <p:sldId id="313" r:id="rId44"/>
    <p:sldId id="334" r:id="rId45"/>
    <p:sldId id="271" r:id="rId46"/>
    <p:sldId id="333"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43225D-DF38-085F-B7A0-268D215223A6}" name="Hill,Lindsay R" initials="HR" userId="S::lindsay.hill@twc.texas.gov::e2b3cb7f-157d-4ee9-8630-bc8fbdcfdf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i Arwood" initials="CA" lastIdx="1" clrIdx="0">
    <p:extLst>
      <p:ext uri="{19B8F6BF-5375-455C-9EA6-DF929625EA0E}">
        <p15:presenceInfo xmlns:p15="http://schemas.microsoft.com/office/powerpoint/2012/main" userId="Cathi Arwood" providerId="None"/>
      </p:ext>
    </p:extLst>
  </p:cmAuthor>
  <p:cmAuthor id="2" name="Warner,Philip" initials="W" lastIdx="7" clrIdx="1">
    <p:extLst>
      <p:ext uri="{19B8F6BF-5375-455C-9EA6-DF929625EA0E}">
        <p15:presenceInfo xmlns:p15="http://schemas.microsoft.com/office/powerpoint/2012/main" userId="S::philip.warner@twc.texas.gov::565df967-3457-41e6-8e69-cf94e51269d0" providerId="AD"/>
      </p:ext>
    </p:extLst>
  </p:cmAuthor>
  <p:cmAuthor id="3" name="Hill,Lindsay R" initials="HR" lastIdx="13" clrIdx="2">
    <p:extLst>
      <p:ext uri="{19B8F6BF-5375-455C-9EA6-DF929625EA0E}">
        <p15:presenceInfo xmlns:p15="http://schemas.microsoft.com/office/powerpoint/2012/main" userId="S::lindsay.hill@twc.texas.gov::e2b3cb7f-157d-4ee9-8630-bc8fbdcfdfdd" providerId="AD"/>
      </p:ext>
    </p:extLst>
  </p:cmAuthor>
  <p:cmAuthor id="4" name="Wilson,Allison P" initials="WP" lastIdx="10" clrIdx="3">
    <p:extLst>
      <p:ext uri="{19B8F6BF-5375-455C-9EA6-DF929625EA0E}">
        <p15:presenceInfo xmlns:p15="http://schemas.microsoft.com/office/powerpoint/2012/main" userId="S::allison.wilson@twc.texas.gov::7379bdf1-9c35-45f5-8dd9-5f4d7b5dc54a" providerId="AD"/>
      </p:ext>
    </p:extLst>
  </p:cmAuthor>
  <p:cmAuthor id="5" name="Miller,Reagan" initials="M" lastIdx="10" clrIdx="4">
    <p:extLst>
      <p:ext uri="{19B8F6BF-5375-455C-9EA6-DF929625EA0E}">
        <p15:presenceInfo xmlns:p15="http://schemas.microsoft.com/office/powerpoint/2012/main" userId="S::reagan.miller2@twc.state.tx.us::43f122ae-a408-4b74-b980-d90fb7fb84ce" providerId="AD"/>
      </p:ext>
    </p:extLst>
  </p:cmAuthor>
  <p:cmAuthor id="6" name="Miller,Reagan" initials="Mi" lastIdx="2" clrIdx="5">
    <p:extLst>
      <p:ext uri="{19B8F6BF-5375-455C-9EA6-DF929625EA0E}">
        <p15:presenceInfo xmlns:p15="http://schemas.microsoft.com/office/powerpoint/2012/main" userId="S::reagan.miller2@twc.texas.gov::43f122ae-a408-4b74-b980-d90fb7fb84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2C37"/>
    <a:srgbClr val="A1D7EE"/>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47" autoAdjust="0"/>
  </p:normalViewPr>
  <p:slideViewPr>
    <p:cSldViewPr snapToGrid="0">
      <p:cViewPr varScale="1">
        <p:scale>
          <a:sx n="59" d="100"/>
          <a:sy n="59" d="100"/>
        </p:scale>
        <p:origin x="1094" y="67"/>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eg"/><Relationship Id="rId4" Type="http://schemas.openxmlformats.org/officeDocument/2006/relationships/hyperlink" Target="http://news.schoolsdo.org/2018/01/diversity-inclusion-reduce-delinquent-behaviors/" TargetMode="External"/></Relationships>
</file>

<file path=ppt/diagrams/_rels/data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eg"/><Relationship Id="rId5" Type="http://schemas.openxmlformats.org/officeDocument/2006/relationships/hyperlink" Target="http://news.schoolsdo.org/2018/01/diversity-inclusion-reduce-delinquent-behaviors/" TargetMode="External"/><Relationship Id="rId4" Type="http://schemas.openxmlformats.org/officeDocument/2006/relationships/image" Target="../media/image4.jpeg"/></Relationships>
</file>

<file path=ppt/diagrams/_rels/data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eg"/><Relationship Id="rId5" Type="http://schemas.openxmlformats.org/officeDocument/2006/relationships/hyperlink" Target="http://news.schoolsdo.org/2018/01/diversity-inclusion-reduce-delinquent-behaviors/" TargetMode="External"/><Relationship Id="rId4"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eg"/><Relationship Id="rId4" Type="http://schemas.openxmlformats.org/officeDocument/2006/relationships/hyperlink" Target="http://news.schoolsdo.org/2018/01/diversity-inclusion-reduce-delinquent-behavior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eg"/><Relationship Id="rId4" Type="http://schemas.openxmlformats.org/officeDocument/2006/relationships/hyperlink" Target="http://news.schoolsdo.org/2018/01/diversity-inclusion-reduce-delinquent-behaviors/" TargetMode="External"/></Relationships>
</file>

<file path=ppt/diagrams/_rels/drawing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eg"/><Relationship Id="rId5" Type="http://schemas.openxmlformats.org/officeDocument/2006/relationships/hyperlink" Target="http://news.schoolsdo.org/2018/01/diversity-inclusion-reduce-delinquent-behaviors/" TargetMode="External"/><Relationship Id="rId4" Type="http://schemas.openxmlformats.org/officeDocument/2006/relationships/image" Target="../media/image4.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eg"/><Relationship Id="rId5" Type="http://schemas.openxmlformats.org/officeDocument/2006/relationships/hyperlink" Target="http://news.schoolsdo.org/2018/01/diversity-inclusion-reduce-delinquent-behaviors/" TargetMode="External"/><Relationship Id="rId4"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eg"/><Relationship Id="rId4" Type="http://schemas.openxmlformats.org/officeDocument/2006/relationships/hyperlink" Target="http://news.schoolsdo.org/2018/01/diversity-inclusion-reduce-delinquent-behavior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9C714-A6BD-4F04-A291-A115C0E613D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19D66-9119-45EC-BF04-9899E2939C9F}">
      <dgm:prSet phldrT="[Text]"/>
      <dgm:spPr/>
      <dgm:t>
        <a:bodyPr/>
        <a:lstStyle/>
        <a:p>
          <a:r>
            <a:rPr lang="en-US"/>
            <a:t>Licensed Center or Home or Registered Home</a:t>
          </a:r>
        </a:p>
      </dgm:t>
    </dgm:pt>
    <dgm:pt modelId="{2BA5EEF1-B969-4B94-AB93-7DB6AB65CDEC}" type="parTrans" cxnId="{18DE8CC5-6EF1-478E-9D4F-CCC69CC0DC62}">
      <dgm:prSet/>
      <dgm:spPr/>
      <dgm:t>
        <a:bodyPr/>
        <a:lstStyle/>
        <a:p>
          <a:endParaRPr lang="en-US"/>
        </a:p>
      </dgm:t>
    </dgm:pt>
    <dgm:pt modelId="{6E48E302-9446-4266-8990-D51BFA3C69DF}" type="sibTrans" cxnId="{18DE8CC5-6EF1-478E-9D4F-CCC69CC0DC62}">
      <dgm:prSet/>
      <dgm:spPr/>
      <dgm:t>
        <a:bodyPr/>
        <a:lstStyle/>
        <a:p>
          <a:endParaRPr lang="en-US"/>
        </a:p>
      </dgm:t>
    </dgm:pt>
    <dgm:pt modelId="{57616AD1-20CC-434A-B707-3321B129042E}">
      <dgm:prSet phldrT="[Text]"/>
      <dgm:spPr/>
      <dgm:t>
        <a:bodyPr/>
        <a:lstStyle/>
        <a:p>
          <a:endParaRPr lang="en-US"/>
        </a:p>
      </dgm:t>
    </dgm:pt>
    <dgm:pt modelId="{565AF580-2087-4ADD-8341-CEA81A3B7454}" type="parTrans" cxnId="{34083CAD-18D3-4199-B463-0AEF20B01248}">
      <dgm:prSet/>
      <dgm:spPr/>
      <dgm:t>
        <a:bodyPr/>
        <a:lstStyle/>
        <a:p>
          <a:endParaRPr lang="en-US"/>
        </a:p>
      </dgm:t>
    </dgm:pt>
    <dgm:pt modelId="{EAD72F58-8952-4447-80AA-38DBF0CD1A76}" type="sibTrans" cxnId="{34083CAD-18D3-4199-B463-0AEF20B01248}">
      <dgm:prSet/>
      <dgm:spPr/>
      <dgm:t>
        <a:bodyPr/>
        <a:lstStyle/>
        <a:p>
          <a:endParaRPr lang="en-US"/>
        </a:p>
      </dgm:t>
    </dgm:pt>
    <dgm:pt modelId="{5778CB73-044A-4F03-9A51-F1A1F5D8BEAB}">
      <dgm:prSet phldrT="[Text]"/>
      <dgm:spPr/>
      <dgm:t>
        <a:bodyPr/>
        <a:lstStyle/>
        <a:p>
          <a:r>
            <a:rPr lang="en-US"/>
            <a:t>Cannot exceed 75 total points within most recent 12-months</a:t>
          </a:r>
        </a:p>
      </dgm:t>
    </dgm:pt>
    <dgm:pt modelId="{6E811B1A-0897-4376-A53D-76535D6F4430}" type="parTrans" cxnId="{7EE76820-F8C5-4950-A6AB-69CC3497B0AC}">
      <dgm:prSet/>
      <dgm:spPr/>
      <dgm:t>
        <a:bodyPr/>
        <a:lstStyle/>
        <a:p>
          <a:endParaRPr lang="en-US"/>
        </a:p>
      </dgm:t>
    </dgm:pt>
    <dgm:pt modelId="{CD54C72B-B48F-42EF-8B13-7769BCFD0F01}" type="sibTrans" cxnId="{7EE76820-F8C5-4950-A6AB-69CC3497B0AC}">
      <dgm:prSet/>
      <dgm:spPr/>
      <dgm:t>
        <a:bodyPr/>
        <a:lstStyle/>
        <a:p>
          <a:endParaRPr lang="en-US"/>
        </a:p>
      </dgm:t>
    </dgm:pt>
    <dgm:pt modelId="{AE597D4E-ED6B-4353-B501-143BB5AC2094}">
      <dgm:prSet phldrT="[Text]"/>
      <dgm:spPr/>
      <dgm:t>
        <a:bodyPr/>
        <a:lstStyle/>
        <a:p>
          <a:endParaRPr lang="en-US"/>
        </a:p>
      </dgm:t>
    </dgm:pt>
    <dgm:pt modelId="{175BAFAE-6528-4355-B4E7-AEA95F92D9F5}" type="sibTrans" cxnId="{1F64A84E-A225-4DF0-A81F-41D04337F856}">
      <dgm:prSet/>
      <dgm:spPr/>
      <dgm:t>
        <a:bodyPr/>
        <a:lstStyle/>
        <a:p>
          <a:endParaRPr lang="en-US"/>
        </a:p>
      </dgm:t>
    </dgm:pt>
    <dgm:pt modelId="{EBB64735-DA93-4380-A7F2-91F52AE0D792}" type="parTrans" cxnId="{1F64A84E-A225-4DF0-A81F-41D04337F856}">
      <dgm:prSet/>
      <dgm:spPr/>
      <dgm:t>
        <a:bodyPr/>
        <a:lstStyle/>
        <a:p>
          <a:endParaRPr lang="en-US"/>
        </a:p>
      </dgm:t>
    </dgm:pt>
    <dgm:pt modelId="{380512F2-D0A7-428E-9D91-8B3699E731DF}">
      <dgm:prSet phldr="0"/>
      <dgm:spPr/>
      <dgm:t>
        <a:bodyPr/>
        <a:lstStyle/>
        <a:p>
          <a:pPr rtl="0"/>
          <a:r>
            <a:rPr lang="en-US">
              <a:latin typeface="Gill Sans MT" panose="020B0502020104020203"/>
            </a:rPr>
            <a:t>High = 5 points</a:t>
          </a:r>
        </a:p>
      </dgm:t>
    </dgm:pt>
    <dgm:pt modelId="{082D2818-C86C-49C7-B017-FF6C99A2F148}" type="parTrans" cxnId="{A535E94C-AED9-433F-AAD5-57CE0FF7802F}">
      <dgm:prSet/>
      <dgm:spPr/>
      <dgm:t>
        <a:bodyPr/>
        <a:lstStyle/>
        <a:p>
          <a:endParaRPr lang="en-US"/>
        </a:p>
      </dgm:t>
    </dgm:pt>
    <dgm:pt modelId="{637FCD9B-4085-4CCE-9D2C-7B076999790D}" type="sibTrans" cxnId="{A535E94C-AED9-433F-AAD5-57CE0FF7802F}">
      <dgm:prSet/>
      <dgm:spPr/>
      <dgm:t>
        <a:bodyPr/>
        <a:lstStyle/>
        <a:p>
          <a:endParaRPr lang="en-US"/>
        </a:p>
      </dgm:t>
    </dgm:pt>
    <dgm:pt modelId="{E71F6FA1-6AA7-4383-9BE5-F27B1E89E3DF}">
      <dgm:prSet phldr="0"/>
      <dgm:spPr/>
      <dgm:t>
        <a:bodyPr/>
        <a:lstStyle/>
        <a:p>
          <a:pPr rtl="0"/>
          <a:r>
            <a:rPr lang="en-US">
              <a:latin typeface="Gill Sans MT" panose="020B0502020104020203"/>
            </a:rPr>
            <a:t>Cannot be on CCR corrective action</a:t>
          </a:r>
          <a:endParaRPr lang="en-US"/>
        </a:p>
      </dgm:t>
    </dgm:pt>
    <dgm:pt modelId="{74CF4729-B919-4239-A9C3-BAF0F7919AA7}" type="parTrans" cxnId="{1D3FC084-0241-46C8-B8E3-7CCC0D29CC18}">
      <dgm:prSet/>
      <dgm:spPr/>
      <dgm:t>
        <a:bodyPr/>
        <a:lstStyle/>
        <a:p>
          <a:endParaRPr lang="en-US"/>
        </a:p>
      </dgm:t>
    </dgm:pt>
    <dgm:pt modelId="{50D48EDD-32C6-4AAA-9F61-70D85720B312}" type="sibTrans" cxnId="{1D3FC084-0241-46C8-B8E3-7CCC0D29CC18}">
      <dgm:prSet/>
      <dgm:spPr/>
      <dgm:t>
        <a:bodyPr/>
        <a:lstStyle/>
        <a:p>
          <a:endParaRPr lang="en-US"/>
        </a:p>
      </dgm:t>
    </dgm:pt>
    <dgm:pt modelId="{B4F57A70-8F81-4E7E-A761-6A24DA64EEF8}">
      <dgm:prSet phldr="0"/>
      <dgm:spPr/>
      <dgm:t>
        <a:bodyPr/>
        <a:lstStyle/>
        <a:p>
          <a:pPr rtl="0"/>
          <a:r>
            <a:rPr lang="en-US">
              <a:latin typeface="Gill Sans MT" panose="020B0502020104020203"/>
            </a:rPr>
            <a:t>Medium-high = 3 points</a:t>
          </a:r>
        </a:p>
      </dgm:t>
    </dgm:pt>
    <dgm:pt modelId="{CE1A77D8-6349-4E26-B5EB-DB015DE5FA4C}" type="parTrans" cxnId="{4B04AAE3-978A-442D-88BA-FFAB71A2655E}">
      <dgm:prSet/>
      <dgm:spPr/>
      <dgm:t>
        <a:bodyPr/>
        <a:lstStyle/>
        <a:p>
          <a:endParaRPr lang="en-US"/>
        </a:p>
      </dgm:t>
    </dgm:pt>
    <dgm:pt modelId="{7FFA34E6-ED9B-408F-B170-31D9190CAA4A}" type="sibTrans" cxnId="{4B04AAE3-978A-442D-88BA-FFAB71A2655E}">
      <dgm:prSet/>
      <dgm:spPr/>
      <dgm:t>
        <a:bodyPr/>
        <a:lstStyle/>
        <a:p>
          <a:endParaRPr lang="en-US"/>
        </a:p>
      </dgm:t>
    </dgm:pt>
    <dgm:pt modelId="{AC12D73C-0AA8-46E3-A2DC-D8133D45F54A}" type="pres">
      <dgm:prSet presAssocID="{C999C714-A6BD-4F04-A291-A115C0E613D8}" presName="linearFlow" presStyleCnt="0">
        <dgm:presLayoutVars>
          <dgm:dir/>
          <dgm:animLvl val="lvl"/>
          <dgm:resizeHandles/>
        </dgm:presLayoutVars>
      </dgm:prSet>
      <dgm:spPr/>
    </dgm:pt>
    <dgm:pt modelId="{9C63E207-2106-481A-8A8F-2FBEC8EB0758}" type="pres">
      <dgm:prSet presAssocID="{AE597D4E-ED6B-4353-B501-143BB5AC2094}" presName="compositeNode" presStyleCnt="0">
        <dgm:presLayoutVars>
          <dgm:bulletEnabled val="1"/>
        </dgm:presLayoutVars>
      </dgm:prSet>
      <dgm:spPr/>
    </dgm:pt>
    <dgm:pt modelId="{80695F22-3B94-4A81-8F31-1D8242343F84}" type="pres">
      <dgm:prSet presAssocID="{AE597D4E-ED6B-4353-B501-143BB5AC2094}" presName="image" presStyleLbl="fgImgPlace1" presStyleIdx="0" presStyleCnt="2" custScaleX="76786" custScaleY="83719" custLinFactY="100633" custLinFactNeighborX="-8299" custLinFactNeighborY="20000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A8A2090E-CBB7-463A-8F85-DB38709C3B32}" type="pres">
      <dgm:prSet presAssocID="{AE597D4E-ED6B-4353-B501-143BB5AC2094}" presName="childNode" presStyleLbl="node1" presStyleIdx="0" presStyleCnt="2">
        <dgm:presLayoutVars>
          <dgm:bulletEnabled val="1"/>
        </dgm:presLayoutVars>
      </dgm:prSet>
      <dgm:spPr/>
    </dgm:pt>
    <dgm:pt modelId="{BCB464AA-540B-4A98-AC01-CE5053D33002}" type="pres">
      <dgm:prSet presAssocID="{AE597D4E-ED6B-4353-B501-143BB5AC2094}" presName="parentNode" presStyleLbl="revTx" presStyleIdx="0" presStyleCnt="2">
        <dgm:presLayoutVars>
          <dgm:chMax val="0"/>
          <dgm:bulletEnabled val="1"/>
        </dgm:presLayoutVars>
      </dgm:prSet>
      <dgm:spPr/>
    </dgm:pt>
    <dgm:pt modelId="{C8359EFE-099C-4C07-9714-BD4B6265DAB9}" type="pres">
      <dgm:prSet presAssocID="{175BAFAE-6528-4355-B4E7-AEA95F92D9F5}" presName="sibTrans" presStyleCnt="0"/>
      <dgm:spPr/>
    </dgm:pt>
    <dgm:pt modelId="{9701FE83-C6C4-4D49-9CCF-78AA4EF43857}" type="pres">
      <dgm:prSet presAssocID="{57616AD1-20CC-434A-B707-3321B129042E}" presName="compositeNode" presStyleCnt="0">
        <dgm:presLayoutVars>
          <dgm:bulletEnabled val="1"/>
        </dgm:presLayoutVars>
      </dgm:prSet>
      <dgm:spPr/>
    </dgm:pt>
    <dgm:pt modelId="{A14F0001-69EC-48F9-B6E1-DD092D0B21A8}" type="pres">
      <dgm:prSet presAssocID="{57616AD1-20CC-434A-B707-3321B129042E}" presName="image" presStyleLbl="fgImgPlace1" presStyleIdx="1" presStyleCnt="2" custScaleX="79688" custScaleY="83719" custLinFactY="104704" custLinFactNeighborX="-11825" custLinFactNeighborY="200000"/>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69638518-5F79-4E66-8971-6F1E7C2951E3}" type="pres">
      <dgm:prSet presAssocID="{57616AD1-20CC-434A-B707-3321B129042E}" presName="childNode" presStyleLbl="node1" presStyleIdx="1" presStyleCnt="2">
        <dgm:presLayoutVars>
          <dgm:bulletEnabled val="1"/>
        </dgm:presLayoutVars>
      </dgm:prSet>
      <dgm:spPr/>
    </dgm:pt>
    <dgm:pt modelId="{EF72677D-ABDD-4159-A5FC-C50B0BBADDAB}" type="pres">
      <dgm:prSet presAssocID="{57616AD1-20CC-434A-B707-3321B129042E}" presName="parentNode" presStyleLbl="revTx" presStyleIdx="1" presStyleCnt="2">
        <dgm:presLayoutVars>
          <dgm:chMax val="0"/>
          <dgm:bulletEnabled val="1"/>
        </dgm:presLayoutVars>
      </dgm:prSet>
      <dgm:spPr/>
    </dgm:pt>
  </dgm:ptLst>
  <dgm:cxnLst>
    <dgm:cxn modelId="{CA0C850E-BE1D-448A-A2AF-C8D48F5A72A9}" type="presOf" srcId="{DA819D66-9119-45EC-BF04-9899E2939C9F}" destId="{A8A2090E-CBB7-463A-8F85-DB38709C3B32}" srcOrd="0" destOrd="0" presId="urn:microsoft.com/office/officeart/2005/8/layout/hList2"/>
    <dgm:cxn modelId="{7EE76820-F8C5-4950-A6AB-69CC3497B0AC}" srcId="{57616AD1-20CC-434A-B707-3321B129042E}" destId="{5778CB73-044A-4F03-9A51-F1A1F5D8BEAB}" srcOrd="0" destOrd="0" parTransId="{6E811B1A-0897-4376-A53D-76535D6F4430}" sibTransId="{CD54C72B-B48F-42EF-8B13-7769BCFD0F01}"/>
    <dgm:cxn modelId="{87C4B846-6593-4978-BA67-D901FD78926B}" type="presOf" srcId="{380512F2-D0A7-428E-9D91-8B3699E731DF}" destId="{69638518-5F79-4E66-8971-6F1E7C2951E3}" srcOrd="0" destOrd="1" presId="urn:microsoft.com/office/officeart/2005/8/layout/hList2"/>
    <dgm:cxn modelId="{A535E94C-AED9-433F-AAD5-57CE0FF7802F}" srcId="{57616AD1-20CC-434A-B707-3321B129042E}" destId="{380512F2-D0A7-428E-9D91-8B3699E731DF}" srcOrd="1" destOrd="0" parTransId="{082D2818-C86C-49C7-B017-FF6C99A2F148}" sibTransId="{637FCD9B-4085-4CCE-9D2C-7B076999790D}"/>
    <dgm:cxn modelId="{1F64A84E-A225-4DF0-A81F-41D04337F856}" srcId="{C999C714-A6BD-4F04-A291-A115C0E613D8}" destId="{AE597D4E-ED6B-4353-B501-143BB5AC2094}" srcOrd="0" destOrd="0" parTransId="{EBB64735-DA93-4380-A7F2-91F52AE0D792}" sibTransId="{175BAFAE-6528-4355-B4E7-AEA95F92D9F5}"/>
    <dgm:cxn modelId="{1D3FC084-0241-46C8-B8E3-7CCC0D29CC18}" srcId="{AE597D4E-ED6B-4353-B501-143BB5AC2094}" destId="{E71F6FA1-6AA7-4383-9BE5-F27B1E89E3DF}" srcOrd="1" destOrd="0" parTransId="{74CF4729-B919-4239-A9C3-BAF0F7919AA7}" sibTransId="{50D48EDD-32C6-4AAA-9F61-70D85720B312}"/>
    <dgm:cxn modelId="{B7D42C95-DEF9-47B7-AECC-49A079137C7A}" type="presOf" srcId="{E71F6FA1-6AA7-4383-9BE5-F27B1E89E3DF}" destId="{A8A2090E-CBB7-463A-8F85-DB38709C3B32}" srcOrd="0" destOrd="1" presId="urn:microsoft.com/office/officeart/2005/8/layout/hList2"/>
    <dgm:cxn modelId="{CC4EB9A2-CDED-46AC-A977-4077B5502744}" type="presOf" srcId="{C999C714-A6BD-4F04-A291-A115C0E613D8}" destId="{AC12D73C-0AA8-46E3-A2DC-D8133D45F54A}" srcOrd="0" destOrd="0" presId="urn:microsoft.com/office/officeart/2005/8/layout/hList2"/>
    <dgm:cxn modelId="{34083CAD-18D3-4199-B463-0AEF20B01248}" srcId="{C999C714-A6BD-4F04-A291-A115C0E613D8}" destId="{57616AD1-20CC-434A-B707-3321B129042E}" srcOrd="1" destOrd="0" parTransId="{565AF580-2087-4ADD-8341-CEA81A3B7454}" sibTransId="{EAD72F58-8952-4447-80AA-38DBF0CD1A76}"/>
    <dgm:cxn modelId="{18DE8CC5-6EF1-478E-9D4F-CCC69CC0DC62}" srcId="{AE597D4E-ED6B-4353-B501-143BB5AC2094}" destId="{DA819D66-9119-45EC-BF04-9899E2939C9F}" srcOrd="0" destOrd="0" parTransId="{2BA5EEF1-B969-4B94-AB93-7DB6AB65CDEC}" sibTransId="{6E48E302-9446-4266-8990-D51BFA3C69DF}"/>
    <dgm:cxn modelId="{2753FFD0-5E82-450A-9970-357D56724481}" type="presOf" srcId="{AE597D4E-ED6B-4353-B501-143BB5AC2094}" destId="{BCB464AA-540B-4A98-AC01-CE5053D33002}" srcOrd="0" destOrd="0" presId="urn:microsoft.com/office/officeart/2005/8/layout/hList2"/>
    <dgm:cxn modelId="{37749DDC-7841-4C61-AAB4-20BF72B35B59}" type="presOf" srcId="{B4F57A70-8F81-4E7E-A761-6A24DA64EEF8}" destId="{69638518-5F79-4E66-8971-6F1E7C2951E3}" srcOrd="0" destOrd="2" presId="urn:microsoft.com/office/officeart/2005/8/layout/hList2"/>
    <dgm:cxn modelId="{4B04AAE3-978A-442D-88BA-FFAB71A2655E}" srcId="{57616AD1-20CC-434A-B707-3321B129042E}" destId="{B4F57A70-8F81-4E7E-A761-6A24DA64EEF8}" srcOrd="2" destOrd="0" parTransId="{CE1A77D8-6349-4E26-B5EB-DB015DE5FA4C}" sibTransId="{7FFA34E6-ED9B-408F-B170-31D9190CAA4A}"/>
    <dgm:cxn modelId="{8956C2EC-C764-4E83-888C-C61A5990B2C3}" type="presOf" srcId="{57616AD1-20CC-434A-B707-3321B129042E}" destId="{EF72677D-ABDD-4159-A5FC-C50B0BBADDAB}" srcOrd="0" destOrd="0" presId="urn:microsoft.com/office/officeart/2005/8/layout/hList2"/>
    <dgm:cxn modelId="{ADAD30F6-8BA5-4E17-AA1F-5A00058E014C}" type="presOf" srcId="{5778CB73-044A-4F03-9A51-F1A1F5D8BEAB}" destId="{69638518-5F79-4E66-8971-6F1E7C2951E3}" srcOrd="0" destOrd="0" presId="urn:microsoft.com/office/officeart/2005/8/layout/hList2"/>
    <dgm:cxn modelId="{497008A6-DC9B-4794-ABCD-4C7ACB9ED81C}" type="presParOf" srcId="{AC12D73C-0AA8-46E3-A2DC-D8133D45F54A}" destId="{9C63E207-2106-481A-8A8F-2FBEC8EB0758}" srcOrd="0" destOrd="0" presId="urn:microsoft.com/office/officeart/2005/8/layout/hList2"/>
    <dgm:cxn modelId="{7A897986-96F7-4A19-B9F3-FB86DC8FEC92}" type="presParOf" srcId="{9C63E207-2106-481A-8A8F-2FBEC8EB0758}" destId="{80695F22-3B94-4A81-8F31-1D8242343F84}" srcOrd="0" destOrd="0" presId="urn:microsoft.com/office/officeart/2005/8/layout/hList2"/>
    <dgm:cxn modelId="{5D9A8DBB-9938-4D33-B0B8-AE139B9B9CEF}" type="presParOf" srcId="{9C63E207-2106-481A-8A8F-2FBEC8EB0758}" destId="{A8A2090E-CBB7-463A-8F85-DB38709C3B32}" srcOrd="1" destOrd="0" presId="urn:microsoft.com/office/officeart/2005/8/layout/hList2"/>
    <dgm:cxn modelId="{E51276BC-6810-4F60-8FBF-1781E7C1D53B}" type="presParOf" srcId="{9C63E207-2106-481A-8A8F-2FBEC8EB0758}" destId="{BCB464AA-540B-4A98-AC01-CE5053D33002}" srcOrd="2" destOrd="0" presId="urn:microsoft.com/office/officeart/2005/8/layout/hList2"/>
    <dgm:cxn modelId="{9AFB3AD4-369B-4262-9FB4-BFA662E37E5F}" type="presParOf" srcId="{AC12D73C-0AA8-46E3-A2DC-D8133D45F54A}" destId="{C8359EFE-099C-4C07-9714-BD4B6265DAB9}" srcOrd="1" destOrd="0" presId="urn:microsoft.com/office/officeart/2005/8/layout/hList2"/>
    <dgm:cxn modelId="{77DF37D7-4AF5-4DE1-861C-775CD7E1000D}" type="presParOf" srcId="{AC12D73C-0AA8-46E3-A2DC-D8133D45F54A}" destId="{9701FE83-C6C4-4D49-9CCF-78AA4EF43857}" srcOrd="2" destOrd="0" presId="urn:microsoft.com/office/officeart/2005/8/layout/hList2"/>
    <dgm:cxn modelId="{32173143-0720-4450-9922-F8C9093EDEA4}" type="presParOf" srcId="{9701FE83-C6C4-4D49-9CCF-78AA4EF43857}" destId="{A14F0001-69EC-48F9-B6E1-DD092D0B21A8}" srcOrd="0" destOrd="0" presId="urn:microsoft.com/office/officeart/2005/8/layout/hList2"/>
    <dgm:cxn modelId="{3723E4B8-C91B-4C55-9D3B-BAB44970DB44}" type="presParOf" srcId="{9701FE83-C6C4-4D49-9CCF-78AA4EF43857}" destId="{69638518-5F79-4E66-8971-6F1E7C2951E3}" srcOrd="1" destOrd="0" presId="urn:microsoft.com/office/officeart/2005/8/layout/hList2"/>
    <dgm:cxn modelId="{1C9A7086-5BF6-4344-8E9A-507A1736B65E}" type="presParOf" srcId="{9701FE83-C6C4-4D49-9CCF-78AA4EF43857}" destId="{EF72677D-ABDD-4159-A5FC-C50B0BBADDA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4_2" csCatId="accent4" phldr="1"/>
      <dgm:spPr/>
      <dgm:t>
        <a:bodyPr/>
        <a:lstStyle/>
        <a:p>
          <a:endParaRPr lang="en-US"/>
        </a:p>
      </dgm:t>
    </dgm:pt>
    <dgm:pt modelId="{68EC6928-8B7E-4B52-B2D8-3E1D3FEAB982}">
      <dgm:prSet phldrT="[Text]" custT="1"/>
      <dgm:spPr/>
      <dgm:t>
        <a:bodyPr/>
        <a:lstStyle/>
        <a:p>
          <a:r>
            <a:rPr lang="es-ES" sz="4400" b="1">
              <a:solidFill>
                <a:schemeClr val="tx1"/>
              </a:solidFill>
            </a:rPr>
            <a:t>30 de Septiembre de 2023</a:t>
          </a:r>
          <a:endParaRPr lang="en-US" sz="4400" b="1">
            <a:solidFill>
              <a:schemeClr val="tx1"/>
            </a:solidFill>
          </a:endParaRPr>
        </a:p>
      </dgm:t>
    </dgm:pt>
    <dgm:pt modelId="{E52CF9D1-397F-44DD-90A3-0DDD9B69A852}" type="parTrans" cxnId="{F08EAA2E-1BF5-45D6-A560-5CD655E167A7}">
      <dgm:prSet/>
      <dgm:spPr/>
      <dgm:t>
        <a:bodyPr/>
        <a:lstStyle/>
        <a:p>
          <a:endParaRPr lang="en-US" b="1">
            <a:solidFill>
              <a:schemeClr val="tx1"/>
            </a:solidFill>
          </a:endParaRPr>
        </a:p>
      </dgm:t>
    </dgm:pt>
    <dgm:pt modelId="{07D60A8B-D25F-470E-833B-158A9A5830B9}" type="sibTrans" cxnId="{F08EAA2E-1BF5-45D6-A560-5CD655E167A7}">
      <dgm:prSet/>
      <dgm:spPr/>
      <dgm:t>
        <a:bodyPr/>
        <a:lstStyle/>
        <a:p>
          <a:endParaRPr lang="en-US" b="1">
            <a:solidFill>
              <a:schemeClr val="tx1"/>
            </a:solidFill>
          </a:endParaRPr>
        </a:p>
      </dgm:t>
    </dgm:pt>
    <dgm:pt modelId="{1FD2DB18-688E-4BA3-B6CB-15E65A767A5A}">
      <dgm:prSet phldrT="[Text]"/>
      <dgm:spPr/>
      <dgm:t>
        <a:bodyPr/>
        <a:lstStyle/>
        <a:p>
          <a:r>
            <a:rPr lang="es-ES" b="1">
              <a:solidFill>
                <a:schemeClr val="tx1"/>
              </a:solidFill>
            </a:rPr>
            <a:t>La Junta de Soluciones de la Fuerza Laboral Local llevará a cabo un formulario de evaluación de certificación inicial para que el programa determine si cumple con los requisitos para la certificación inicial de Texas Rising Star; de ser así, se programará una evaluación antes del 30 de septiembre de 2024.</a:t>
          </a:r>
          <a:endParaRPr lang="en-US" b="1">
            <a:solidFill>
              <a:schemeClr val="tx1"/>
            </a:solidFill>
          </a:endParaRPr>
        </a:p>
      </dgm:t>
    </dgm:pt>
    <dgm:pt modelId="{EA3F2F94-F434-42E7-A07C-E72ED9BF319D}" type="parTrans" cxnId="{9D68D94C-BA0A-4305-990C-A360F5BE015B}">
      <dgm:prSet/>
      <dgm:spPr/>
      <dgm:t>
        <a:bodyPr/>
        <a:lstStyle/>
        <a:p>
          <a:endParaRPr lang="en-US" b="1">
            <a:solidFill>
              <a:schemeClr val="tx1"/>
            </a:solidFill>
          </a:endParaRPr>
        </a:p>
      </dgm:t>
    </dgm:pt>
    <dgm:pt modelId="{E937E9A1-E57C-414A-BC6C-5108C09595A1}" type="sibTrans" cxnId="{9D68D94C-BA0A-4305-990C-A360F5BE015B}">
      <dgm:prSet/>
      <dgm:spPr/>
      <dgm:t>
        <a:bodyPr/>
        <a:lstStyle/>
        <a:p>
          <a:endParaRPr lang="en-US" b="1">
            <a:solidFill>
              <a:schemeClr val="tx1"/>
            </a:solidFill>
          </a:endParaRPr>
        </a:p>
      </dgm:t>
    </dgm:pt>
    <dgm:pt modelId="{31B3AA15-0992-45E0-BD5D-4C2C5EB1F446}">
      <dgm:prSet/>
      <dgm:spPr/>
      <dgm:t>
        <a:bodyPr/>
        <a:lstStyle/>
        <a:p>
          <a:r>
            <a:rPr lang="es-MX" b="1"/>
            <a:t>De lo contrario, el programa tendrá 6 meses para cumplir (todavía puede recibir nuevas referencias de CCS durante este período) con un plazo del 31 de marzo de 2024. </a:t>
          </a:r>
        </a:p>
      </dgm:t>
    </dgm:pt>
    <dgm:pt modelId="{990E5FA7-3518-4DC1-9041-3DD69021CDAA}" type="parTrans" cxnId="{EA9A6B39-6175-433A-8ECB-8C52DA813476}">
      <dgm:prSet/>
      <dgm:spPr/>
      <dgm:t>
        <a:bodyPr/>
        <a:lstStyle/>
        <a:p>
          <a:endParaRPr lang="es-MX"/>
        </a:p>
      </dgm:t>
    </dgm:pt>
    <dgm:pt modelId="{AFEB8C1A-CAF5-4F9D-918B-8F254CE545EC}" type="sibTrans" cxnId="{EA9A6B39-6175-433A-8ECB-8C52DA813476}">
      <dgm:prSet/>
      <dgm:spPr/>
      <dgm:t>
        <a:bodyPr/>
        <a:lstStyle/>
        <a:p>
          <a:endParaRPr lang="es-MX"/>
        </a:p>
      </dgm:t>
    </dgm:pt>
    <dgm:pt modelId="{A50A3B44-3CAA-4799-8D9A-1EF064DB7572}" type="pres">
      <dgm:prSet presAssocID="{6C894B40-00CA-4CA5-9013-70EEAC785B93}" presName="linearFlow" presStyleCnt="0">
        <dgm:presLayoutVars>
          <dgm:dir/>
          <dgm:animLvl val="lvl"/>
          <dgm:resizeHandles val="exact"/>
        </dgm:presLayoutVars>
      </dgm:prSet>
      <dgm:spPr/>
    </dgm:pt>
    <dgm:pt modelId="{EF2E5FEB-79FA-44C0-93B7-4DC186C2E957}" type="pres">
      <dgm:prSet presAssocID="{68EC6928-8B7E-4B52-B2D8-3E1D3FEAB982}" presName="composite" presStyleCnt="0"/>
      <dgm:spPr/>
    </dgm:pt>
    <dgm:pt modelId="{7995FAA4-A567-44C9-BE61-6F8D91A7A39A}" type="pres">
      <dgm:prSet presAssocID="{68EC6928-8B7E-4B52-B2D8-3E1D3FEAB982}" presName="parentText" presStyleLbl="alignNode1" presStyleIdx="0" presStyleCnt="1">
        <dgm:presLayoutVars>
          <dgm:chMax val="1"/>
          <dgm:bulletEnabled val="1"/>
        </dgm:presLayoutVars>
      </dgm:prSet>
      <dgm:spPr/>
    </dgm:pt>
    <dgm:pt modelId="{D64124B9-6F8A-4E03-98AD-FCA61F4CB6FD}" type="pres">
      <dgm:prSet presAssocID="{68EC6928-8B7E-4B52-B2D8-3E1D3FEAB982}" presName="descendantText" presStyleLbl="alignAcc1" presStyleIdx="0" presStyleCnt="1">
        <dgm:presLayoutVars>
          <dgm:bulletEnabled val="1"/>
        </dgm:presLayoutVars>
      </dgm:prSet>
      <dgm:spPr/>
    </dgm:pt>
  </dgm:ptLst>
  <dgm:cxnLst>
    <dgm:cxn modelId="{4FABA625-7036-4097-9599-071D46BEA044}" type="presOf" srcId="{31B3AA15-0992-45E0-BD5D-4C2C5EB1F446}" destId="{D64124B9-6F8A-4E03-98AD-FCA61F4CB6FD}" srcOrd="0" destOrd="1" presId="urn:microsoft.com/office/officeart/2005/8/layout/chevron2"/>
    <dgm:cxn modelId="{F08EAA2E-1BF5-45D6-A560-5CD655E167A7}" srcId="{6C894B40-00CA-4CA5-9013-70EEAC785B93}" destId="{68EC6928-8B7E-4B52-B2D8-3E1D3FEAB982}" srcOrd="0" destOrd="0" parTransId="{E52CF9D1-397F-44DD-90A3-0DDD9B69A852}" sibTransId="{07D60A8B-D25F-470E-833B-158A9A5830B9}"/>
    <dgm:cxn modelId="{EA9A6B39-6175-433A-8ECB-8C52DA813476}" srcId="{68EC6928-8B7E-4B52-B2D8-3E1D3FEAB982}" destId="{31B3AA15-0992-45E0-BD5D-4C2C5EB1F446}" srcOrd="1" destOrd="0" parTransId="{990E5FA7-3518-4DC1-9041-3DD69021CDAA}" sibTransId="{AFEB8C1A-CAF5-4F9D-918B-8F254CE545EC}"/>
    <dgm:cxn modelId="{93E9ED61-2766-4DBE-8F33-94ED0108CB58}" type="presOf" srcId="{6C894B40-00CA-4CA5-9013-70EEAC785B93}" destId="{A50A3B44-3CAA-4799-8D9A-1EF064DB7572}" srcOrd="0" destOrd="0" presId="urn:microsoft.com/office/officeart/2005/8/layout/chevron2"/>
    <dgm:cxn modelId="{9D68D94C-BA0A-4305-990C-A360F5BE015B}" srcId="{68EC6928-8B7E-4B52-B2D8-3E1D3FEAB982}" destId="{1FD2DB18-688E-4BA3-B6CB-15E65A767A5A}" srcOrd="0" destOrd="0" parTransId="{EA3F2F94-F434-42E7-A07C-E72ED9BF319D}" sibTransId="{E937E9A1-E57C-414A-BC6C-5108C09595A1}"/>
    <dgm:cxn modelId="{8B509D96-E03A-4616-93F0-F99AFD21015B}" type="presOf" srcId="{68EC6928-8B7E-4B52-B2D8-3E1D3FEAB982}" destId="{7995FAA4-A567-44C9-BE61-6F8D91A7A39A}" srcOrd="0" destOrd="0" presId="urn:microsoft.com/office/officeart/2005/8/layout/chevron2"/>
    <dgm:cxn modelId="{5DCD13EA-7E34-4A18-85DB-CF07B4935394}" type="presOf" srcId="{1FD2DB18-688E-4BA3-B6CB-15E65A767A5A}" destId="{D64124B9-6F8A-4E03-98AD-FCA61F4CB6FD}" srcOrd="0" destOrd="0" presId="urn:microsoft.com/office/officeart/2005/8/layout/chevron2"/>
    <dgm:cxn modelId="{FD3C3C24-1FEF-47CC-BB28-F8620291A1B8}" type="presParOf" srcId="{A50A3B44-3CAA-4799-8D9A-1EF064DB7572}" destId="{EF2E5FEB-79FA-44C0-93B7-4DC186C2E957}" srcOrd="0" destOrd="0" presId="urn:microsoft.com/office/officeart/2005/8/layout/chevron2"/>
    <dgm:cxn modelId="{27908DAF-CF39-4588-93F3-9B087C25E12D}" type="presParOf" srcId="{EF2E5FEB-79FA-44C0-93B7-4DC186C2E957}" destId="{7995FAA4-A567-44C9-BE61-6F8D91A7A39A}" srcOrd="0" destOrd="0" presId="urn:microsoft.com/office/officeart/2005/8/layout/chevron2"/>
    <dgm:cxn modelId="{BCFE271C-49EC-478E-8245-2873D19565EE}" type="presParOf" srcId="{EF2E5FEB-79FA-44C0-93B7-4DC186C2E957}" destId="{D64124B9-6F8A-4E03-98AD-FCA61F4CB6F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en-US"/>
        </a:p>
      </dgm:t>
    </dgm:pt>
    <dgm:pt modelId="{34F771E9-524F-415F-A3DE-C349C26BFC35}">
      <dgm:prSet phldrT="[Text]"/>
      <dgm:spPr/>
      <dgm:t>
        <a:bodyPr/>
        <a:lstStyle/>
        <a:p>
          <a:r>
            <a:rPr lang="en-US" b="1">
              <a:solidFill>
                <a:schemeClr val="tx1"/>
              </a:solidFill>
            </a:rPr>
            <a:t> March 31, 2024</a:t>
          </a:r>
        </a:p>
      </dgm:t>
    </dgm:pt>
    <dgm:pt modelId="{E3F56ACF-0AA1-4DA6-874B-9C9EADBC9DE6}" type="parTrans" cxnId="{E65F42E6-EA7A-429C-8FCA-157E69F69F25}">
      <dgm:prSet/>
      <dgm:spPr/>
      <dgm:t>
        <a:bodyPr/>
        <a:lstStyle/>
        <a:p>
          <a:endParaRPr lang="en-US" b="1">
            <a:solidFill>
              <a:schemeClr val="tx1"/>
            </a:solidFill>
          </a:endParaRPr>
        </a:p>
      </dgm:t>
    </dgm:pt>
    <dgm:pt modelId="{66DD5F1D-6B9C-48C2-AA8F-000B014BCC36}" type="sibTrans" cxnId="{E65F42E6-EA7A-429C-8FCA-157E69F69F25}">
      <dgm:prSet/>
      <dgm:spPr/>
      <dgm:t>
        <a:bodyPr/>
        <a:lstStyle/>
        <a:p>
          <a:endParaRPr lang="en-US" b="1">
            <a:solidFill>
              <a:schemeClr val="tx1"/>
            </a:solidFill>
          </a:endParaRPr>
        </a:p>
      </dgm:t>
    </dgm:pt>
    <dgm:pt modelId="{F990359B-8128-4976-BD40-4B921911C737}">
      <dgm:prSet phldrT="[Text]"/>
      <dgm:spPr/>
      <dgm:t>
        <a:bodyPr/>
        <a:lstStyle/>
        <a:p>
          <a:r>
            <a:rPr lang="en-US" b="1">
              <a:solidFill>
                <a:schemeClr val="tx1"/>
              </a:solidFill>
            </a:rPr>
            <a:t> If the program did not meet initial certification eligibility at the first 12-month check, the Board will conduct another initial certification screening form for the program to determine if it meets initial certification eligibility for Texas Rising Star; if so, a Texas Rising Star initial assessment will be scheduled to occur prior to September 30, 2024.</a:t>
          </a:r>
        </a:p>
      </dgm:t>
    </dgm:pt>
    <dgm:pt modelId="{47292D67-19C2-429D-ACAE-DD323F40F4B0}" type="parTrans" cxnId="{41018473-20D8-4EB6-966E-5F4A18DC48E3}">
      <dgm:prSet/>
      <dgm:spPr/>
      <dgm:t>
        <a:bodyPr/>
        <a:lstStyle/>
        <a:p>
          <a:endParaRPr lang="en-US" b="1">
            <a:solidFill>
              <a:schemeClr val="tx1"/>
            </a:solidFill>
          </a:endParaRPr>
        </a:p>
      </dgm:t>
    </dgm:pt>
    <dgm:pt modelId="{E68179D4-9B6E-47ED-A972-C3E04C272C9A}" type="sibTrans" cxnId="{41018473-20D8-4EB6-966E-5F4A18DC48E3}">
      <dgm:prSet/>
      <dgm:spPr/>
      <dgm:t>
        <a:bodyPr/>
        <a:lstStyle/>
        <a:p>
          <a:endParaRPr lang="en-US" b="1">
            <a:solidFill>
              <a:schemeClr val="tx1"/>
            </a:solidFill>
          </a:endParaRPr>
        </a:p>
      </dgm:t>
    </dgm:pt>
    <dgm:pt modelId="{672A9F27-3209-42B1-BD2C-A9687324C3E8}">
      <dgm:prSet phldrT="[Text]"/>
      <dgm:spPr/>
      <dgm:t>
        <a:bodyPr/>
        <a:lstStyle/>
        <a:p>
          <a:r>
            <a:rPr lang="en-US" b="1">
              <a:solidFill>
                <a:schemeClr val="tx1"/>
              </a:solidFill>
            </a:rPr>
            <a:t> If not, the program has only 6-months to comply and it </a:t>
          </a:r>
          <a:r>
            <a:rPr lang="en-US" b="1" u="sng">
              <a:solidFill>
                <a:schemeClr val="tx1"/>
              </a:solidFill>
            </a:rPr>
            <a:t>may NOT receive </a:t>
          </a:r>
          <a:r>
            <a:rPr lang="en-US" b="1">
              <a:solidFill>
                <a:schemeClr val="tx1"/>
              </a:solidFill>
            </a:rPr>
            <a:t>new CCS family referrals during this timeframe, with a deadline of September 30, 2024.</a:t>
          </a:r>
        </a:p>
      </dgm:t>
    </dgm:pt>
    <dgm:pt modelId="{4EE9219E-E819-4165-B7C7-A47239BF6A74}" type="parTrans" cxnId="{78A5DEB7-DD61-4FBD-98BD-5DC2C6AC95E7}">
      <dgm:prSet/>
      <dgm:spPr/>
      <dgm:t>
        <a:bodyPr/>
        <a:lstStyle/>
        <a:p>
          <a:endParaRPr lang="en-US" b="1">
            <a:solidFill>
              <a:schemeClr val="tx1"/>
            </a:solidFill>
          </a:endParaRPr>
        </a:p>
      </dgm:t>
    </dgm:pt>
    <dgm:pt modelId="{9E2ACF9A-6B4A-4AB3-89B1-616C01A56EB5}" type="sibTrans" cxnId="{78A5DEB7-DD61-4FBD-98BD-5DC2C6AC95E7}">
      <dgm:prSet/>
      <dgm:spPr/>
      <dgm:t>
        <a:bodyPr/>
        <a:lstStyle/>
        <a:p>
          <a:endParaRPr lang="en-US" b="1">
            <a:solidFill>
              <a:schemeClr val="tx1"/>
            </a:solidFill>
          </a:endParaRPr>
        </a:p>
      </dgm:t>
    </dgm:pt>
    <dgm:pt modelId="{A50A3B44-3CAA-4799-8D9A-1EF064DB7572}" type="pres">
      <dgm:prSet presAssocID="{6C894B40-00CA-4CA5-9013-70EEAC785B93}" presName="linearFlow" presStyleCnt="0">
        <dgm:presLayoutVars>
          <dgm:dir/>
          <dgm:animLvl val="lvl"/>
          <dgm:resizeHandles val="exact"/>
        </dgm:presLayoutVars>
      </dgm:prSet>
      <dgm:spPr/>
    </dgm:pt>
    <dgm:pt modelId="{9BCFE903-BC30-4C0F-AC10-EFEA496C3166}" type="pres">
      <dgm:prSet presAssocID="{34F771E9-524F-415F-A3DE-C349C26BFC35}" presName="composite" presStyleCnt="0"/>
      <dgm:spPr/>
    </dgm:pt>
    <dgm:pt modelId="{A278FAE0-6543-49A3-AF78-434F7F1ACFED}" type="pres">
      <dgm:prSet presAssocID="{34F771E9-524F-415F-A3DE-C349C26BFC35}" presName="parentText" presStyleLbl="alignNode1" presStyleIdx="0" presStyleCnt="1">
        <dgm:presLayoutVars>
          <dgm:chMax val="1"/>
          <dgm:bulletEnabled val="1"/>
        </dgm:presLayoutVars>
      </dgm:prSet>
      <dgm:spPr/>
    </dgm:pt>
    <dgm:pt modelId="{394696ED-9E9A-40C0-9CD5-E93D8E249F86}" type="pres">
      <dgm:prSet presAssocID="{34F771E9-524F-415F-A3DE-C349C26BFC35}" presName="descendantText" presStyleLbl="alignAcc1" presStyleIdx="0" presStyleCnt="1">
        <dgm:presLayoutVars>
          <dgm:bulletEnabled val="1"/>
        </dgm:presLayoutVars>
      </dgm:prSet>
      <dgm:spPr/>
    </dgm:pt>
  </dgm:ptLst>
  <dgm:cxnLst>
    <dgm:cxn modelId="{91FECB1F-89E9-4AF3-A169-902016CFBABB}" type="presOf" srcId="{672A9F27-3209-42B1-BD2C-A9687324C3E8}" destId="{394696ED-9E9A-40C0-9CD5-E93D8E249F86}" srcOrd="0" destOrd="1" presId="urn:microsoft.com/office/officeart/2005/8/layout/chevron2"/>
    <dgm:cxn modelId="{93E9ED61-2766-4DBE-8F33-94ED0108CB58}" type="presOf" srcId="{6C894B40-00CA-4CA5-9013-70EEAC785B93}" destId="{A50A3B44-3CAA-4799-8D9A-1EF064DB7572}" srcOrd="0" destOrd="0" presId="urn:microsoft.com/office/officeart/2005/8/layout/chevron2"/>
    <dgm:cxn modelId="{41018473-20D8-4EB6-966E-5F4A18DC48E3}" srcId="{34F771E9-524F-415F-A3DE-C349C26BFC35}" destId="{F990359B-8128-4976-BD40-4B921911C737}" srcOrd="0" destOrd="0" parTransId="{47292D67-19C2-429D-ACAE-DD323F40F4B0}" sibTransId="{E68179D4-9B6E-47ED-A972-C3E04C272C9A}"/>
    <dgm:cxn modelId="{78A5DEB7-DD61-4FBD-98BD-5DC2C6AC95E7}" srcId="{34F771E9-524F-415F-A3DE-C349C26BFC35}" destId="{672A9F27-3209-42B1-BD2C-A9687324C3E8}" srcOrd="1" destOrd="0" parTransId="{4EE9219E-E819-4165-B7C7-A47239BF6A74}" sibTransId="{9E2ACF9A-6B4A-4AB3-89B1-616C01A56EB5}"/>
    <dgm:cxn modelId="{E65F42E6-EA7A-429C-8FCA-157E69F69F25}" srcId="{6C894B40-00CA-4CA5-9013-70EEAC785B93}" destId="{34F771E9-524F-415F-A3DE-C349C26BFC35}" srcOrd="0" destOrd="0" parTransId="{E3F56ACF-0AA1-4DA6-874B-9C9EADBC9DE6}" sibTransId="{66DD5F1D-6B9C-48C2-AA8F-000B014BCC36}"/>
    <dgm:cxn modelId="{508515E7-F97A-4741-90C7-698DE9C2CE2E}" type="presOf" srcId="{34F771E9-524F-415F-A3DE-C349C26BFC35}" destId="{A278FAE0-6543-49A3-AF78-434F7F1ACFED}" srcOrd="0" destOrd="0" presId="urn:microsoft.com/office/officeart/2005/8/layout/chevron2"/>
    <dgm:cxn modelId="{D14EECE8-5451-47B5-A7FA-B098593C7696}" type="presOf" srcId="{F990359B-8128-4976-BD40-4B921911C737}" destId="{394696ED-9E9A-40C0-9CD5-E93D8E249F86}" srcOrd="0" destOrd="0" presId="urn:microsoft.com/office/officeart/2005/8/layout/chevron2"/>
    <dgm:cxn modelId="{1F355DAF-5BA6-4D2D-8891-632A5A7F1639}" type="presParOf" srcId="{A50A3B44-3CAA-4799-8D9A-1EF064DB7572}" destId="{9BCFE903-BC30-4C0F-AC10-EFEA496C3166}" srcOrd="0" destOrd="0" presId="urn:microsoft.com/office/officeart/2005/8/layout/chevron2"/>
    <dgm:cxn modelId="{701ABEA7-8199-490E-985D-741007F6CE02}" type="presParOf" srcId="{9BCFE903-BC30-4C0F-AC10-EFEA496C3166}" destId="{A278FAE0-6543-49A3-AF78-434F7F1ACFED}" srcOrd="0" destOrd="0" presId="urn:microsoft.com/office/officeart/2005/8/layout/chevron2"/>
    <dgm:cxn modelId="{7F58EA7D-14CE-45D4-8EDB-9111D7CCDC5B}" type="presParOf" srcId="{9BCFE903-BC30-4C0F-AC10-EFEA496C3166}" destId="{394696ED-9E9A-40C0-9CD5-E93D8E249F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en-US"/>
        </a:p>
      </dgm:t>
    </dgm:pt>
    <dgm:pt modelId="{34F771E9-524F-415F-A3DE-C349C26BFC35}">
      <dgm:prSet phldrT="[Text]"/>
      <dgm:spPr/>
      <dgm:t>
        <a:bodyPr/>
        <a:lstStyle/>
        <a:p>
          <a:r>
            <a:rPr lang="en-US" b="1">
              <a:solidFill>
                <a:schemeClr val="tx1"/>
              </a:solidFill>
            </a:rPr>
            <a:t> 31de Marzo de 2024</a:t>
          </a:r>
        </a:p>
      </dgm:t>
    </dgm:pt>
    <dgm:pt modelId="{E3F56ACF-0AA1-4DA6-874B-9C9EADBC9DE6}" type="parTrans" cxnId="{E65F42E6-EA7A-429C-8FCA-157E69F69F25}">
      <dgm:prSet/>
      <dgm:spPr/>
      <dgm:t>
        <a:bodyPr/>
        <a:lstStyle/>
        <a:p>
          <a:endParaRPr lang="en-US" b="1">
            <a:solidFill>
              <a:schemeClr val="tx1"/>
            </a:solidFill>
          </a:endParaRPr>
        </a:p>
      </dgm:t>
    </dgm:pt>
    <dgm:pt modelId="{66DD5F1D-6B9C-48C2-AA8F-000B014BCC36}" type="sibTrans" cxnId="{E65F42E6-EA7A-429C-8FCA-157E69F69F25}">
      <dgm:prSet/>
      <dgm:spPr/>
      <dgm:t>
        <a:bodyPr/>
        <a:lstStyle/>
        <a:p>
          <a:endParaRPr lang="en-US" b="1">
            <a:solidFill>
              <a:schemeClr val="tx1"/>
            </a:solidFill>
          </a:endParaRPr>
        </a:p>
      </dgm:t>
    </dgm:pt>
    <dgm:pt modelId="{F990359B-8128-4976-BD40-4B921911C737}">
      <dgm:prSet phldrT="[Text]"/>
      <dgm:spPr/>
      <dgm:t>
        <a:bodyPr/>
        <a:lstStyle/>
        <a:p>
          <a:r>
            <a:rPr lang="en-US" b="1">
              <a:solidFill>
                <a:schemeClr val="tx1"/>
              </a:solidFill>
            </a:rPr>
            <a:t> </a:t>
          </a:r>
          <a:r>
            <a:rPr lang="es-ES" b="1">
              <a:solidFill>
                <a:schemeClr val="tx1"/>
              </a:solidFill>
            </a:rPr>
            <a:t>Si el programa no cumplió con la elegibilidad de certificación inicial en la primera verificación de 12 meses, la Junta realizará otro formulario de evaluación de certificación inicial para que el programa determine si cumple con la elegibilidad de certificación inicial para Texas Rising Star; de ser así, se programará una evaluación inicial de Texas Rising Star antes del 30 de septiembre de 2024.</a:t>
          </a:r>
          <a:endParaRPr lang="en-US" b="1">
            <a:solidFill>
              <a:schemeClr val="tx1"/>
            </a:solidFill>
          </a:endParaRPr>
        </a:p>
      </dgm:t>
    </dgm:pt>
    <dgm:pt modelId="{47292D67-19C2-429D-ACAE-DD323F40F4B0}" type="parTrans" cxnId="{41018473-20D8-4EB6-966E-5F4A18DC48E3}">
      <dgm:prSet/>
      <dgm:spPr/>
      <dgm:t>
        <a:bodyPr/>
        <a:lstStyle/>
        <a:p>
          <a:endParaRPr lang="en-US" b="1">
            <a:solidFill>
              <a:schemeClr val="tx1"/>
            </a:solidFill>
          </a:endParaRPr>
        </a:p>
      </dgm:t>
    </dgm:pt>
    <dgm:pt modelId="{E68179D4-9B6E-47ED-A972-C3E04C272C9A}" type="sibTrans" cxnId="{41018473-20D8-4EB6-966E-5F4A18DC48E3}">
      <dgm:prSet/>
      <dgm:spPr/>
      <dgm:t>
        <a:bodyPr/>
        <a:lstStyle/>
        <a:p>
          <a:endParaRPr lang="en-US" b="1">
            <a:solidFill>
              <a:schemeClr val="tx1"/>
            </a:solidFill>
          </a:endParaRPr>
        </a:p>
      </dgm:t>
    </dgm:pt>
    <dgm:pt modelId="{672A9F27-3209-42B1-BD2C-A9687324C3E8}">
      <dgm:prSet phldrT="[Text]"/>
      <dgm:spPr/>
      <dgm:t>
        <a:bodyPr/>
        <a:lstStyle/>
        <a:p>
          <a:r>
            <a:rPr lang="en-US" b="1">
              <a:solidFill>
                <a:schemeClr val="tx1"/>
              </a:solidFill>
            </a:rPr>
            <a:t>De lo contrario, el programa solo tiene 6 meses para cumplir y es possible que NO reciba nuevas referencias familiares de CCS durante este periodo de tiempo, con un plazo del 30 de septiembre de 2024.</a:t>
          </a:r>
        </a:p>
      </dgm:t>
    </dgm:pt>
    <dgm:pt modelId="{4EE9219E-E819-4165-B7C7-A47239BF6A74}" type="parTrans" cxnId="{78A5DEB7-DD61-4FBD-98BD-5DC2C6AC95E7}">
      <dgm:prSet/>
      <dgm:spPr/>
      <dgm:t>
        <a:bodyPr/>
        <a:lstStyle/>
        <a:p>
          <a:endParaRPr lang="en-US" b="1">
            <a:solidFill>
              <a:schemeClr val="tx1"/>
            </a:solidFill>
          </a:endParaRPr>
        </a:p>
      </dgm:t>
    </dgm:pt>
    <dgm:pt modelId="{9E2ACF9A-6B4A-4AB3-89B1-616C01A56EB5}" type="sibTrans" cxnId="{78A5DEB7-DD61-4FBD-98BD-5DC2C6AC95E7}">
      <dgm:prSet/>
      <dgm:spPr/>
      <dgm:t>
        <a:bodyPr/>
        <a:lstStyle/>
        <a:p>
          <a:endParaRPr lang="en-US" b="1">
            <a:solidFill>
              <a:schemeClr val="tx1"/>
            </a:solidFill>
          </a:endParaRPr>
        </a:p>
      </dgm:t>
    </dgm:pt>
    <dgm:pt modelId="{A50A3B44-3CAA-4799-8D9A-1EF064DB7572}" type="pres">
      <dgm:prSet presAssocID="{6C894B40-00CA-4CA5-9013-70EEAC785B93}" presName="linearFlow" presStyleCnt="0">
        <dgm:presLayoutVars>
          <dgm:dir/>
          <dgm:animLvl val="lvl"/>
          <dgm:resizeHandles val="exact"/>
        </dgm:presLayoutVars>
      </dgm:prSet>
      <dgm:spPr/>
    </dgm:pt>
    <dgm:pt modelId="{9BCFE903-BC30-4C0F-AC10-EFEA496C3166}" type="pres">
      <dgm:prSet presAssocID="{34F771E9-524F-415F-A3DE-C349C26BFC35}" presName="composite" presStyleCnt="0"/>
      <dgm:spPr/>
    </dgm:pt>
    <dgm:pt modelId="{A278FAE0-6543-49A3-AF78-434F7F1ACFED}" type="pres">
      <dgm:prSet presAssocID="{34F771E9-524F-415F-A3DE-C349C26BFC35}" presName="parentText" presStyleLbl="alignNode1" presStyleIdx="0" presStyleCnt="1">
        <dgm:presLayoutVars>
          <dgm:chMax val="1"/>
          <dgm:bulletEnabled val="1"/>
        </dgm:presLayoutVars>
      </dgm:prSet>
      <dgm:spPr/>
    </dgm:pt>
    <dgm:pt modelId="{394696ED-9E9A-40C0-9CD5-E93D8E249F86}" type="pres">
      <dgm:prSet presAssocID="{34F771E9-524F-415F-A3DE-C349C26BFC35}" presName="descendantText" presStyleLbl="alignAcc1" presStyleIdx="0" presStyleCnt="1">
        <dgm:presLayoutVars>
          <dgm:bulletEnabled val="1"/>
        </dgm:presLayoutVars>
      </dgm:prSet>
      <dgm:spPr/>
    </dgm:pt>
  </dgm:ptLst>
  <dgm:cxnLst>
    <dgm:cxn modelId="{91FECB1F-89E9-4AF3-A169-902016CFBABB}" type="presOf" srcId="{672A9F27-3209-42B1-BD2C-A9687324C3E8}" destId="{394696ED-9E9A-40C0-9CD5-E93D8E249F86}" srcOrd="0" destOrd="1" presId="urn:microsoft.com/office/officeart/2005/8/layout/chevron2"/>
    <dgm:cxn modelId="{93E9ED61-2766-4DBE-8F33-94ED0108CB58}" type="presOf" srcId="{6C894B40-00CA-4CA5-9013-70EEAC785B93}" destId="{A50A3B44-3CAA-4799-8D9A-1EF064DB7572}" srcOrd="0" destOrd="0" presId="urn:microsoft.com/office/officeart/2005/8/layout/chevron2"/>
    <dgm:cxn modelId="{41018473-20D8-4EB6-966E-5F4A18DC48E3}" srcId="{34F771E9-524F-415F-A3DE-C349C26BFC35}" destId="{F990359B-8128-4976-BD40-4B921911C737}" srcOrd="0" destOrd="0" parTransId="{47292D67-19C2-429D-ACAE-DD323F40F4B0}" sibTransId="{E68179D4-9B6E-47ED-A972-C3E04C272C9A}"/>
    <dgm:cxn modelId="{78A5DEB7-DD61-4FBD-98BD-5DC2C6AC95E7}" srcId="{34F771E9-524F-415F-A3DE-C349C26BFC35}" destId="{672A9F27-3209-42B1-BD2C-A9687324C3E8}" srcOrd="1" destOrd="0" parTransId="{4EE9219E-E819-4165-B7C7-A47239BF6A74}" sibTransId="{9E2ACF9A-6B4A-4AB3-89B1-616C01A56EB5}"/>
    <dgm:cxn modelId="{E65F42E6-EA7A-429C-8FCA-157E69F69F25}" srcId="{6C894B40-00CA-4CA5-9013-70EEAC785B93}" destId="{34F771E9-524F-415F-A3DE-C349C26BFC35}" srcOrd="0" destOrd="0" parTransId="{E3F56ACF-0AA1-4DA6-874B-9C9EADBC9DE6}" sibTransId="{66DD5F1D-6B9C-48C2-AA8F-000B014BCC36}"/>
    <dgm:cxn modelId="{508515E7-F97A-4741-90C7-698DE9C2CE2E}" type="presOf" srcId="{34F771E9-524F-415F-A3DE-C349C26BFC35}" destId="{A278FAE0-6543-49A3-AF78-434F7F1ACFED}" srcOrd="0" destOrd="0" presId="urn:microsoft.com/office/officeart/2005/8/layout/chevron2"/>
    <dgm:cxn modelId="{D14EECE8-5451-47B5-A7FA-B098593C7696}" type="presOf" srcId="{F990359B-8128-4976-BD40-4B921911C737}" destId="{394696ED-9E9A-40C0-9CD5-E93D8E249F86}" srcOrd="0" destOrd="0" presId="urn:microsoft.com/office/officeart/2005/8/layout/chevron2"/>
    <dgm:cxn modelId="{1F355DAF-5BA6-4D2D-8891-632A5A7F1639}" type="presParOf" srcId="{A50A3B44-3CAA-4799-8D9A-1EF064DB7572}" destId="{9BCFE903-BC30-4C0F-AC10-EFEA496C3166}" srcOrd="0" destOrd="0" presId="urn:microsoft.com/office/officeart/2005/8/layout/chevron2"/>
    <dgm:cxn modelId="{701ABEA7-8199-490E-985D-741007F6CE02}" type="presParOf" srcId="{9BCFE903-BC30-4C0F-AC10-EFEA496C3166}" destId="{A278FAE0-6543-49A3-AF78-434F7F1ACFED}" srcOrd="0" destOrd="0" presId="urn:microsoft.com/office/officeart/2005/8/layout/chevron2"/>
    <dgm:cxn modelId="{7F58EA7D-14CE-45D4-8EDB-9111D7CCDC5B}" type="presParOf" srcId="{9BCFE903-BC30-4C0F-AC10-EFEA496C3166}" destId="{394696ED-9E9A-40C0-9CD5-E93D8E249F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n-US"/>
        </a:p>
      </dgm:t>
    </dgm:pt>
    <dgm:pt modelId="{66561B0E-5D9B-452C-B69E-38483E1D47BA}">
      <dgm:prSet phldrT="[Text]"/>
      <dgm:spPr/>
      <dgm:t>
        <a:bodyPr/>
        <a:lstStyle/>
        <a:p>
          <a:r>
            <a:rPr lang="en-US" b="1"/>
            <a:t>September 30, 2024</a:t>
          </a:r>
        </a:p>
      </dgm:t>
    </dgm:pt>
    <dgm:pt modelId="{31828C49-0313-4053-A397-E2CED3527281}" type="parTrans" cxnId="{699766D7-08DD-43C2-899D-8EE9BF2DF999}">
      <dgm:prSet/>
      <dgm:spPr/>
      <dgm:t>
        <a:bodyPr/>
        <a:lstStyle/>
        <a:p>
          <a:endParaRPr lang="en-US" b="1"/>
        </a:p>
      </dgm:t>
    </dgm:pt>
    <dgm:pt modelId="{59A7616F-F7BE-407F-B703-26F8C2A0A6C9}" type="sibTrans" cxnId="{699766D7-08DD-43C2-899D-8EE9BF2DF999}">
      <dgm:prSet/>
      <dgm:spPr/>
      <dgm:t>
        <a:bodyPr/>
        <a:lstStyle/>
        <a:p>
          <a:endParaRPr lang="en-US" b="1"/>
        </a:p>
      </dgm:t>
    </dgm:pt>
    <dgm:pt modelId="{934BCAE0-0AC0-4110-8029-6C727DC894D2}">
      <dgm:prSet phldrT="[Text]"/>
      <dgm:spPr/>
      <dgm:t>
        <a:bodyPr/>
        <a:lstStyle/>
        <a:p>
          <a:r>
            <a:rPr lang="en-US" b="1"/>
            <a:t>If the program was given the full 24-month timeframe to comply with initial certification eligibility, the Board will conduct another initial certification screening form for the program to determine if it meets initial certification eligibility for Texas Rising Star; if so, a Texas Rising Star initial assessment will be scheduled within the next 3 months.</a:t>
          </a:r>
        </a:p>
      </dgm:t>
    </dgm:pt>
    <dgm:pt modelId="{EA828489-9000-4FEA-B435-9E994539BF69}" type="parTrans" cxnId="{0E89E36C-72BA-428B-8AA9-FA14FC2BD449}">
      <dgm:prSet/>
      <dgm:spPr/>
      <dgm:t>
        <a:bodyPr/>
        <a:lstStyle/>
        <a:p>
          <a:endParaRPr lang="en-US" b="1"/>
        </a:p>
      </dgm:t>
    </dgm:pt>
    <dgm:pt modelId="{7D25F8EF-4BFA-443A-A4F2-0BAD8B2E42A0}" type="sibTrans" cxnId="{0E89E36C-72BA-428B-8AA9-FA14FC2BD449}">
      <dgm:prSet/>
      <dgm:spPr/>
      <dgm:t>
        <a:bodyPr/>
        <a:lstStyle/>
        <a:p>
          <a:endParaRPr lang="en-US" b="1"/>
        </a:p>
      </dgm:t>
    </dgm:pt>
    <dgm:pt modelId="{1E9CB256-BEE8-4F0B-BFE5-E3F43CB73946}">
      <dgm:prSet/>
      <dgm:spPr/>
      <dgm:t>
        <a:bodyPr/>
        <a:lstStyle/>
        <a:p>
          <a:r>
            <a:rPr lang="en-US" b="1"/>
            <a:t>If not, the CCS provider agreement will be terminated and any CCS children in care will be transferred to another provider within 2 weeks of this deadline.</a:t>
          </a:r>
        </a:p>
      </dgm:t>
    </dgm:pt>
    <dgm:pt modelId="{FCF08241-EFCA-4C6C-9D90-C9BAA12CBCC4}" type="parTrans" cxnId="{B7D64C6E-34AD-4C89-B0CB-BFE9A18CE5A8}">
      <dgm:prSet/>
      <dgm:spPr/>
      <dgm:t>
        <a:bodyPr/>
        <a:lstStyle/>
        <a:p>
          <a:endParaRPr lang="en-US" b="1"/>
        </a:p>
      </dgm:t>
    </dgm:pt>
    <dgm:pt modelId="{934FBBCE-8F24-4492-9F18-D4477721C621}" type="sibTrans" cxnId="{B7D64C6E-34AD-4C89-B0CB-BFE9A18CE5A8}">
      <dgm:prSet/>
      <dgm:spPr/>
      <dgm:t>
        <a:bodyPr/>
        <a:lstStyle/>
        <a:p>
          <a:endParaRPr lang="en-US" b="1"/>
        </a:p>
      </dgm:t>
    </dgm:pt>
    <dgm:pt modelId="{A50A3B44-3CAA-4799-8D9A-1EF064DB7572}" type="pres">
      <dgm:prSet presAssocID="{6C894B40-00CA-4CA5-9013-70EEAC785B93}" presName="linearFlow" presStyleCnt="0">
        <dgm:presLayoutVars>
          <dgm:dir/>
          <dgm:animLvl val="lvl"/>
          <dgm:resizeHandles val="exact"/>
        </dgm:presLayoutVars>
      </dgm:prSet>
      <dgm:spPr/>
    </dgm:pt>
    <dgm:pt modelId="{8EC186F8-4B0A-4435-B0A0-FD7B29DBDA47}" type="pres">
      <dgm:prSet presAssocID="{66561B0E-5D9B-452C-B69E-38483E1D47BA}" presName="composite" presStyleCnt="0"/>
      <dgm:spPr/>
    </dgm:pt>
    <dgm:pt modelId="{DF68386B-C153-4A67-8671-B48DE51F983D}" type="pres">
      <dgm:prSet presAssocID="{66561B0E-5D9B-452C-B69E-38483E1D47BA}" presName="parentText" presStyleLbl="alignNode1" presStyleIdx="0" presStyleCnt="1">
        <dgm:presLayoutVars>
          <dgm:chMax val="1"/>
          <dgm:bulletEnabled val="1"/>
        </dgm:presLayoutVars>
      </dgm:prSet>
      <dgm:spPr/>
    </dgm:pt>
    <dgm:pt modelId="{BF0AB1C3-D9D2-4957-ACE0-B459071C9D8C}" type="pres">
      <dgm:prSet presAssocID="{66561B0E-5D9B-452C-B69E-38483E1D47BA}" presName="descendantText" presStyleLbl="alignAcc1" presStyleIdx="0" presStyleCnt="1">
        <dgm:presLayoutVars>
          <dgm:bulletEnabled val="1"/>
        </dgm:presLayoutVars>
      </dgm:prSet>
      <dgm:spPr/>
    </dgm:pt>
  </dgm:ptLst>
  <dgm:cxnLst>
    <dgm:cxn modelId="{82CBE603-EBAC-40CD-8999-BA09BB6349B3}" type="presOf" srcId="{934BCAE0-0AC0-4110-8029-6C727DC894D2}" destId="{BF0AB1C3-D9D2-4957-ACE0-B459071C9D8C}" srcOrd="0" destOrd="0" presId="urn:microsoft.com/office/officeart/2005/8/layout/chevron2"/>
    <dgm:cxn modelId="{93E9ED61-2766-4DBE-8F33-94ED0108CB58}" type="presOf" srcId="{6C894B40-00CA-4CA5-9013-70EEAC785B93}" destId="{A50A3B44-3CAA-4799-8D9A-1EF064DB7572}" srcOrd="0" destOrd="0" presId="urn:microsoft.com/office/officeart/2005/8/layout/chevron2"/>
    <dgm:cxn modelId="{7CAE866A-9ABE-4D29-B281-527A731A36C8}" type="presOf" srcId="{1E9CB256-BEE8-4F0B-BFE5-E3F43CB73946}" destId="{BF0AB1C3-D9D2-4957-ACE0-B459071C9D8C}" srcOrd="0" destOrd="1" presId="urn:microsoft.com/office/officeart/2005/8/layout/chevron2"/>
    <dgm:cxn modelId="{0E89E36C-72BA-428B-8AA9-FA14FC2BD449}" srcId="{66561B0E-5D9B-452C-B69E-38483E1D47BA}" destId="{934BCAE0-0AC0-4110-8029-6C727DC894D2}" srcOrd="0" destOrd="0" parTransId="{EA828489-9000-4FEA-B435-9E994539BF69}" sibTransId="{7D25F8EF-4BFA-443A-A4F2-0BAD8B2E42A0}"/>
    <dgm:cxn modelId="{B7D64C6E-34AD-4C89-B0CB-BFE9A18CE5A8}" srcId="{66561B0E-5D9B-452C-B69E-38483E1D47BA}" destId="{1E9CB256-BEE8-4F0B-BFE5-E3F43CB73946}" srcOrd="1" destOrd="0" parTransId="{FCF08241-EFCA-4C6C-9D90-C9BAA12CBCC4}" sibTransId="{934FBBCE-8F24-4492-9F18-D4477721C621}"/>
    <dgm:cxn modelId="{8CAD1F9C-40A8-4D50-AA1B-B0FF4330E85F}" type="presOf" srcId="{66561B0E-5D9B-452C-B69E-38483E1D47BA}" destId="{DF68386B-C153-4A67-8671-B48DE51F983D}" srcOrd="0" destOrd="0" presId="urn:microsoft.com/office/officeart/2005/8/layout/chevron2"/>
    <dgm:cxn modelId="{699766D7-08DD-43C2-899D-8EE9BF2DF999}" srcId="{6C894B40-00CA-4CA5-9013-70EEAC785B93}" destId="{66561B0E-5D9B-452C-B69E-38483E1D47BA}" srcOrd="0" destOrd="0" parTransId="{31828C49-0313-4053-A397-E2CED3527281}" sibTransId="{59A7616F-F7BE-407F-B703-26F8C2A0A6C9}"/>
    <dgm:cxn modelId="{2F52775B-146F-4A3B-89C5-7B618EC09D0D}" type="presParOf" srcId="{A50A3B44-3CAA-4799-8D9A-1EF064DB7572}" destId="{8EC186F8-4B0A-4435-B0A0-FD7B29DBDA47}" srcOrd="0" destOrd="0" presId="urn:microsoft.com/office/officeart/2005/8/layout/chevron2"/>
    <dgm:cxn modelId="{07DF8EFC-E055-48FD-A18A-78FDFD9A148C}" type="presParOf" srcId="{8EC186F8-4B0A-4435-B0A0-FD7B29DBDA47}" destId="{DF68386B-C153-4A67-8671-B48DE51F983D}" srcOrd="0" destOrd="0" presId="urn:microsoft.com/office/officeart/2005/8/layout/chevron2"/>
    <dgm:cxn modelId="{0BB566CE-0919-4447-894A-26649D8F0A33}" type="presParOf" srcId="{8EC186F8-4B0A-4435-B0A0-FD7B29DBDA47}" destId="{BF0AB1C3-D9D2-4957-ACE0-B459071C9D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n-US"/>
        </a:p>
      </dgm:t>
    </dgm:pt>
    <dgm:pt modelId="{66561B0E-5D9B-452C-B69E-38483E1D47BA}">
      <dgm:prSet phldrT="[Text]"/>
      <dgm:spPr/>
      <dgm:t>
        <a:bodyPr/>
        <a:lstStyle/>
        <a:p>
          <a:r>
            <a:rPr lang="en-US" b="1"/>
            <a:t>30 de Septiembre de 2024</a:t>
          </a:r>
        </a:p>
      </dgm:t>
    </dgm:pt>
    <dgm:pt modelId="{31828C49-0313-4053-A397-E2CED3527281}" type="parTrans" cxnId="{699766D7-08DD-43C2-899D-8EE9BF2DF999}">
      <dgm:prSet/>
      <dgm:spPr/>
      <dgm:t>
        <a:bodyPr/>
        <a:lstStyle/>
        <a:p>
          <a:endParaRPr lang="en-US" b="1"/>
        </a:p>
      </dgm:t>
    </dgm:pt>
    <dgm:pt modelId="{59A7616F-F7BE-407F-B703-26F8C2A0A6C9}" type="sibTrans" cxnId="{699766D7-08DD-43C2-899D-8EE9BF2DF999}">
      <dgm:prSet/>
      <dgm:spPr/>
      <dgm:t>
        <a:bodyPr/>
        <a:lstStyle/>
        <a:p>
          <a:endParaRPr lang="en-US" b="1"/>
        </a:p>
      </dgm:t>
    </dgm:pt>
    <dgm:pt modelId="{934BCAE0-0AC0-4110-8029-6C727DC894D2}">
      <dgm:prSet phldrT="[Text]"/>
      <dgm:spPr/>
      <dgm:t>
        <a:bodyPr/>
        <a:lstStyle/>
        <a:p>
          <a:r>
            <a:rPr lang="en-US" b="1"/>
            <a:t>Si</a:t>
          </a:r>
          <a:r>
            <a:rPr lang="en-US" b="1" baseline="0"/>
            <a:t> el programa recibi</a:t>
          </a:r>
          <a:r>
            <a:rPr lang="es-ES" b="1"/>
            <a:t>ó el plazo completo de 24 meses para cumplir con la elegibilidad de certificaci</a:t>
          </a:r>
          <a:r>
            <a:rPr lang="es-MX" b="1"/>
            <a:t>ón inicial, la Junta realizará otro formulario de evaluación de certificación inicial para que el programa determine si cumple con la elegibilidad de certificación inicial para Texas Rising Star; de ser así, se programará una evaluación inicial de Texas Rising Star dentro de los próximos 3 meses. </a:t>
          </a:r>
          <a:endParaRPr lang="en-US" b="1"/>
        </a:p>
      </dgm:t>
    </dgm:pt>
    <dgm:pt modelId="{EA828489-9000-4FEA-B435-9E994539BF69}" type="parTrans" cxnId="{0E89E36C-72BA-428B-8AA9-FA14FC2BD449}">
      <dgm:prSet/>
      <dgm:spPr/>
      <dgm:t>
        <a:bodyPr/>
        <a:lstStyle/>
        <a:p>
          <a:endParaRPr lang="en-US" b="1"/>
        </a:p>
      </dgm:t>
    </dgm:pt>
    <dgm:pt modelId="{7D25F8EF-4BFA-443A-A4F2-0BAD8B2E42A0}" type="sibTrans" cxnId="{0E89E36C-72BA-428B-8AA9-FA14FC2BD449}">
      <dgm:prSet/>
      <dgm:spPr/>
      <dgm:t>
        <a:bodyPr/>
        <a:lstStyle/>
        <a:p>
          <a:endParaRPr lang="en-US" b="1"/>
        </a:p>
      </dgm:t>
    </dgm:pt>
    <dgm:pt modelId="{1E9CB256-BEE8-4F0B-BFE5-E3F43CB73946}">
      <dgm:prSet/>
      <dgm:spPr/>
      <dgm:t>
        <a:bodyPr/>
        <a:lstStyle/>
        <a:p>
          <a:r>
            <a:rPr lang="en-US" b="1"/>
            <a:t>De lo contrario, se cancelar</a:t>
          </a:r>
          <a:r>
            <a:rPr lang="es-MX" b="1"/>
            <a:t>á el acuerdo de proveedor de CCS y cualquier niño de CCS bajo cuidado será transferido a otro proveedor dentro de las 2 semanas posteriores a la fecha de plazo. </a:t>
          </a:r>
          <a:endParaRPr lang="en-US" b="1"/>
        </a:p>
      </dgm:t>
    </dgm:pt>
    <dgm:pt modelId="{934FBBCE-8F24-4492-9F18-D4477721C621}" type="sibTrans" cxnId="{B7D64C6E-34AD-4C89-B0CB-BFE9A18CE5A8}">
      <dgm:prSet/>
      <dgm:spPr/>
      <dgm:t>
        <a:bodyPr/>
        <a:lstStyle/>
        <a:p>
          <a:endParaRPr lang="en-US" b="1"/>
        </a:p>
      </dgm:t>
    </dgm:pt>
    <dgm:pt modelId="{FCF08241-EFCA-4C6C-9D90-C9BAA12CBCC4}" type="parTrans" cxnId="{B7D64C6E-34AD-4C89-B0CB-BFE9A18CE5A8}">
      <dgm:prSet/>
      <dgm:spPr/>
      <dgm:t>
        <a:bodyPr/>
        <a:lstStyle/>
        <a:p>
          <a:endParaRPr lang="en-US" b="1"/>
        </a:p>
      </dgm:t>
    </dgm:pt>
    <dgm:pt modelId="{A50A3B44-3CAA-4799-8D9A-1EF064DB7572}" type="pres">
      <dgm:prSet presAssocID="{6C894B40-00CA-4CA5-9013-70EEAC785B93}" presName="linearFlow" presStyleCnt="0">
        <dgm:presLayoutVars>
          <dgm:dir/>
          <dgm:animLvl val="lvl"/>
          <dgm:resizeHandles val="exact"/>
        </dgm:presLayoutVars>
      </dgm:prSet>
      <dgm:spPr/>
    </dgm:pt>
    <dgm:pt modelId="{8EC186F8-4B0A-4435-B0A0-FD7B29DBDA47}" type="pres">
      <dgm:prSet presAssocID="{66561B0E-5D9B-452C-B69E-38483E1D47BA}" presName="composite" presStyleCnt="0"/>
      <dgm:spPr/>
    </dgm:pt>
    <dgm:pt modelId="{DF68386B-C153-4A67-8671-B48DE51F983D}" type="pres">
      <dgm:prSet presAssocID="{66561B0E-5D9B-452C-B69E-38483E1D47BA}" presName="parentText" presStyleLbl="alignNode1" presStyleIdx="0" presStyleCnt="1">
        <dgm:presLayoutVars>
          <dgm:chMax val="1"/>
          <dgm:bulletEnabled val="1"/>
        </dgm:presLayoutVars>
      </dgm:prSet>
      <dgm:spPr/>
    </dgm:pt>
    <dgm:pt modelId="{BF0AB1C3-D9D2-4957-ACE0-B459071C9D8C}" type="pres">
      <dgm:prSet presAssocID="{66561B0E-5D9B-452C-B69E-38483E1D47BA}" presName="descendantText" presStyleLbl="alignAcc1" presStyleIdx="0" presStyleCnt="1">
        <dgm:presLayoutVars>
          <dgm:bulletEnabled val="1"/>
        </dgm:presLayoutVars>
      </dgm:prSet>
      <dgm:spPr/>
    </dgm:pt>
  </dgm:ptLst>
  <dgm:cxnLst>
    <dgm:cxn modelId="{82CBE603-EBAC-40CD-8999-BA09BB6349B3}" type="presOf" srcId="{934BCAE0-0AC0-4110-8029-6C727DC894D2}" destId="{BF0AB1C3-D9D2-4957-ACE0-B459071C9D8C}" srcOrd="0" destOrd="0" presId="urn:microsoft.com/office/officeart/2005/8/layout/chevron2"/>
    <dgm:cxn modelId="{93E9ED61-2766-4DBE-8F33-94ED0108CB58}" type="presOf" srcId="{6C894B40-00CA-4CA5-9013-70EEAC785B93}" destId="{A50A3B44-3CAA-4799-8D9A-1EF064DB7572}" srcOrd="0" destOrd="0" presId="urn:microsoft.com/office/officeart/2005/8/layout/chevron2"/>
    <dgm:cxn modelId="{7CAE866A-9ABE-4D29-B281-527A731A36C8}" type="presOf" srcId="{1E9CB256-BEE8-4F0B-BFE5-E3F43CB73946}" destId="{BF0AB1C3-D9D2-4957-ACE0-B459071C9D8C}" srcOrd="0" destOrd="1" presId="urn:microsoft.com/office/officeart/2005/8/layout/chevron2"/>
    <dgm:cxn modelId="{0E89E36C-72BA-428B-8AA9-FA14FC2BD449}" srcId="{66561B0E-5D9B-452C-B69E-38483E1D47BA}" destId="{934BCAE0-0AC0-4110-8029-6C727DC894D2}" srcOrd="0" destOrd="0" parTransId="{EA828489-9000-4FEA-B435-9E994539BF69}" sibTransId="{7D25F8EF-4BFA-443A-A4F2-0BAD8B2E42A0}"/>
    <dgm:cxn modelId="{B7D64C6E-34AD-4C89-B0CB-BFE9A18CE5A8}" srcId="{66561B0E-5D9B-452C-B69E-38483E1D47BA}" destId="{1E9CB256-BEE8-4F0B-BFE5-E3F43CB73946}" srcOrd="1" destOrd="0" parTransId="{FCF08241-EFCA-4C6C-9D90-C9BAA12CBCC4}" sibTransId="{934FBBCE-8F24-4492-9F18-D4477721C621}"/>
    <dgm:cxn modelId="{8CAD1F9C-40A8-4D50-AA1B-B0FF4330E85F}" type="presOf" srcId="{66561B0E-5D9B-452C-B69E-38483E1D47BA}" destId="{DF68386B-C153-4A67-8671-B48DE51F983D}" srcOrd="0" destOrd="0" presId="urn:microsoft.com/office/officeart/2005/8/layout/chevron2"/>
    <dgm:cxn modelId="{699766D7-08DD-43C2-899D-8EE9BF2DF999}" srcId="{6C894B40-00CA-4CA5-9013-70EEAC785B93}" destId="{66561B0E-5D9B-452C-B69E-38483E1D47BA}" srcOrd="0" destOrd="0" parTransId="{31828C49-0313-4053-A397-E2CED3527281}" sibTransId="{59A7616F-F7BE-407F-B703-26F8C2A0A6C9}"/>
    <dgm:cxn modelId="{2F52775B-146F-4A3B-89C5-7B618EC09D0D}" type="presParOf" srcId="{A50A3B44-3CAA-4799-8D9A-1EF064DB7572}" destId="{8EC186F8-4B0A-4435-B0A0-FD7B29DBDA47}" srcOrd="0" destOrd="0" presId="urn:microsoft.com/office/officeart/2005/8/layout/chevron2"/>
    <dgm:cxn modelId="{07DF8EFC-E055-48FD-A18A-78FDFD9A148C}" type="presParOf" srcId="{8EC186F8-4B0A-4435-B0A0-FD7B29DBDA47}" destId="{DF68386B-C153-4A67-8671-B48DE51F983D}" srcOrd="0" destOrd="0" presId="urn:microsoft.com/office/officeart/2005/8/layout/chevron2"/>
    <dgm:cxn modelId="{0BB566CE-0919-4447-894A-26649D8F0A33}" type="presParOf" srcId="{8EC186F8-4B0A-4435-B0A0-FD7B29DBDA47}" destId="{BF0AB1C3-D9D2-4957-ACE0-B459071C9D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999C714-A6BD-4F04-A291-A115C0E613D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19D66-9119-45EC-BF04-9899E2939C9F}">
      <dgm:prSet phldrT="[Text]"/>
      <dgm:spPr/>
      <dgm:t>
        <a:bodyPr/>
        <a:lstStyle/>
        <a:p>
          <a:pPr rtl="0"/>
          <a:r>
            <a:rPr lang="en-US"/>
            <a:t>Located in a Child Care Desert or serving an underserved population</a:t>
          </a:r>
          <a:r>
            <a:rPr lang="en-US">
              <a:latin typeface="Gill Sans MT" panose="020B0502020104020203"/>
            </a:rPr>
            <a:t> </a:t>
          </a:r>
          <a:endParaRPr lang="en-US"/>
        </a:p>
      </dgm:t>
    </dgm:pt>
    <dgm:pt modelId="{2BA5EEF1-B969-4B94-AB93-7DB6AB65CDEC}" type="parTrans" cxnId="{18DE8CC5-6EF1-478E-9D4F-CCC69CC0DC62}">
      <dgm:prSet/>
      <dgm:spPr/>
      <dgm:t>
        <a:bodyPr/>
        <a:lstStyle/>
        <a:p>
          <a:endParaRPr lang="en-US"/>
        </a:p>
      </dgm:t>
    </dgm:pt>
    <dgm:pt modelId="{6E48E302-9446-4266-8990-D51BFA3C69DF}" type="sibTrans" cxnId="{18DE8CC5-6EF1-478E-9D4F-CCC69CC0DC62}">
      <dgm:prSet/>
      <dgm:spPr/>
      <dgm:t>
        <a:bodyPr/>
        <a:lstStyle/>
        <a:p>
          <a:endParaRPr lang="en-US"/>
        </a:p>
      </dgm:t>
    </dgm:pt>
    <dgm:pt modelId="{57616AD1-20CC-434A-B707-3321B129042E}">
      <dgm:prSet phldrT="[Text]"/>
      <dgm:spPr/>
      <dgm:t>
        <a:bodyPr/>
        <a:lstStyle/>
        <a:p>
          <a:pPr rtl="0"/>
          <a:r>
            <a:rPr lang="en-US"/>
            <a:t>Extension Waiver</a:t>
          </a:r>
        </a:p>
      </dgm:t>
    </dgm:pt>
    <dgm:pt modelId="{565AF580-2087-4ADD-8341-CEA81A3B7454}" type="parTrans" cxnId="{34083CAD-18D3-4199-B463-0AEF20B01248}">
      <dgm:prSet/>
      <dgm:spPr/>
      <dgm:t>
        <a:bodyPr/>
        <a:lstStyle/>
        <a:p>
          <a:endParaRPr lang="en-US"/>
        </a:p>
      </dgm:t>
    </dgm:pt>
    <dgm:pt modelId="{EAD72F58-8952-4447-80AA-38DBF0CD1A76}" type="sibTrans" cxnId="{34083CAD-18D3-4199-B463-0AEF20B01248}">
      <dgm:prSet/>
      <dgm:spPr/>
      <dgm:t>
        <a:bodyPr/>
        <a:lstStyle/>
        <a:p>
          <a:endParaRPr lang="en-US"/>
        </a:p>
      </dgm:t>
    </dgm:pt>
    <dgm:pt modelId="{5778CB73-044A-4F03-9A51-F1A1F5D8BEAB}">
      <dgm:prSet phldrT="[Text]"/>
      <dgm:spPr/>
      <dgm:t>
        <a:bodyPr/>
        <a:lstStyle/>
        <a:p>
          <a:r>
            <a:rPr lang="en-US"/>
            <a:t>Out of provider’s control</a:t>
          </a:r>
        </a:p>
      </dgm:t>
    </dgm:pt>
    <dgm:pt modelId="{6E811B1A-0897-4376-A53D-76535D6F4430}" type="parTrans" cxnId="{7EE76820-F8C5-4950-A6AB-69CC3497B0AC}">
      <dgm:prSet/>
      <dgm:spPr/>
      <dgm:t>
        <a:bodyPr/>
        <a:lstStyle/>
        <a:p>
          <a:endParaRPr lang="en-US"/>
        </a:p>
      </dgm:t>
    </dgm:pt>
    <dgm:pt modelId="{CD54C72B-B48F-42EF-8B13-7769BCFD0F01}" type="sibTrans" cxnId="{7EE76820-F8C5-4950-A6AB-69CC3497B0AC}">
      <dgm:prSet/>
      <dgm:spPr/>
      <dgm:t>
        <a:bodyPr/>
        <a:lstStyle/>
        <a:p>
          <a:endParaRPr lang="en-US"/>
        </a:p>
      </dgm:t>
    </dgm:pt>
    <dgm:pt modelId="{AE597D4E-ED6B-4353-B501-143BB5AC2094}">
      <dgm:prSet phldrT="[Text]"/>
      <dgm:spPr/>
      <dgm:t>
        <a:bodyPr/>
        <a:lstStyle/>
        <a:p>
          <a:r>
            <a:rPr lang="en-US">
              <a:latin typeface="Gill Sans MT" panose="020B0502020104020203"/>
            </a:rPr>
            <a:t>Extension</a:t>
          </a:r>
          <a:r>
            <a:rPr lang="en-US"/>
            <a:t> Waiver</a:t>
          </a:r>
        </a:p>
      </dgm:t>
    </dgm:pt>
    <dgm:pt modelId="{175BAFAE-6528-4355-B4E7-AEA95F92D9F5}" type="sibTrans" cxnId="{1F64A84E-A225-4DF0-A81F-41D04337F856}">
      <dgm:prSet/>
      <dgm:spPr/>
      <dgm:t>
        <a:bodyPr/>
        <a:lstStyle/>
        <a:p>
          <a:endParaRPr lang="en-US"/>
        </a:p>
      </dgm:t>
    </dgm:pt>
    <dgm:pt modelId="{EBB64735-DA93-4380-A7F2-91F52AE0D792}" type="parTrans" cxnId="{1F64A84E-A225-4DF0-A81F-41D04337F856}">
      <dgm:prSet/>
      <dgm:spPr/>
      <dgm:t>
        <a:bodyPr/>
        <a:lstStyle/>
        <a:p>
          <a:endParaRPr lang="en-US"/>
        </a:p>
      </dgm:t>
    </dgm:pt>
    <dgm:pt modelId="{9D69802D-07BB-4D61-973F-3B14D7B13A25}">
      <dgm:prSet phldrT="[Text]"/>
      <dgm:spPr/>
      <dgm:t>
        <a:bodyPr/>
        <a:lstStyle/>
        <a:p>
          <a:pPr rtl="0"/>
          <a:r>
            <a:rPr lang="en-US"/>
            <a:t>Extension Waiver</a:t>
          </a:r>
        </a:p>
      </dgm:t>
    </dgm:pt>
    <dgm:pt modelId="{26E648C2-91B5-40C1-BCDD-0EEC16135FF1}" type="parTrans" cxnId="{F5553912-844A-4E1E-A111-6126F3B89D63}">
      <dgm:prSet/>
      <dgm:spPr/>
      <dgm:t>
        <a:bodyPr/>
        <a:lstStyle/>
        <a:p>
          <a:endParaRPr lang="en-US"/>
        </a:p>
      </dgm:t>
    </dgm:pt>
    <dgm:pt modelId="{0780D357-5417-46B3-B6DB-EF703EDDED00}" type="sibTrans" cxnId="{F5553912-844A-4E1E-A111-6126F3B89D63}">
      <dgm:prSet/>
      <dgm:spPr/>
      <dgm:t>
        <a:bodyPr/>
        <a:lstStyle/>
        <a:p>
          <a:endParaRPr lang="en-US"/>
        </a:p>
      </dgm:t>
    </dgm:pt>
    <dgm:pt modelId="{EB9C4D09-A5EF-4930-A9B3-1D7067645364}">
      <dgm:prSet phldrT="[Text]"/>
      <dgm:spPr/>
      <dgm:t>
        <a:bodyPr/>
        <a:lstStyle/>
        <a:p>
          <a:r>
            <a:rPr lang="en-US"/>
            <a:t>Declared emergency or disaster</a:t>
          </a:r>
        </a:p>
      </dgm:t>
    </dgm:pt>
    <dgm:pt modelId="{2C601B4F-7F44-48FE-87BD-47C1B9750ECB}" type="parTrans" cxnId="{8E036FBA-8564-42C3-A6C5-AC6D2BF82C8A}">
      <dgm:prSet/>
      <dgm:spPr/>
      <dgm:t>
        <a:bodyPr/>
        <a:lstStyle/>
        <a:p>
          <a:endParaRPr lang="en-US"/>
        </a:p>
      </dgm:t>
    </dgm:pt>
    <dgm:pt modelId="{4409E36E-C951-4EA3-A336-D6AA3C649CA5}" type="sibTrans" cxnId="{8E036FBA-8564-42C3-A6C5-AC6D2BF82C8A}">
      <dgm:prSet/>
      <dgm:spPr/>
      <dgm:t>
        <a:bodyPr/>
        <a:lstStyle/>
        <a:p>
          <a:endParaRPr lang="en-US"/>
        </a:p>
      </dgm:t>
    </dgm:pt>
    <dgm:pt modelId="{AC12D73C-0AA8-46E3-A2DC-D8133D45F54A}" type="pres">
      <dgm:prSet presAssocID="{C999C714-A6BD-4F04-A291-A115C0E613D8}" presName="linearFlow" presStyleCnt="0">
        <dgm:presLayoutVars>
          <dgm:dir/>
          <dgm:animLvl val="lvl"/>
          <dgm:resizeHandles/>
        </dgm:presLayoutVars>
      </dgm:prSet>
      <dgm:spPr/>
    </dgm:pt>
    <dgm:pt modelId="{9C63E207-2106-481A-8A8F-2FBEC8EB0758}" type="pres">
      <dgm:prSet presAssocID="{AE597D4E-ED6B-4353-B501-143BB5AC2094}" presName="compositeNode" presStyleCnt="0">
        <dgm:presLayoutVars>
          <dgm:bulletEnabled val="1"/>
        </dgm:presLayoutVars>
      </dgm:prSet>
      <dgm:spPr/>
    </dgm:pt>
    <dgm:pt modelId="{80695F22-3B94-4A81-8F31-1D8242343F84}" type="pres">
      <dgm:prSet presAssocID="{AE597D4E-ED6B-4353-B501-143BB5AC2094}" presName="image" presStyleLbl="fgImgPlace1" presStyleIdx="0" presStyleCnt="3" custLinFactX="100000" custLinFactY="200000" custLinFactNeighborX="132549" custLinFactNeighborY="25102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A8A2090E-CBB7-463A-8F85-DB38709C3B32}" type="pres">
      <dgm:prSet presAssocID="{AE597D4E-ED6B-4353-B501-143BB5AC2094}" presName="childNode" presStyleLbl="node1" presStyleIdx="0" presStyleCnt="3">
        <dgm:presLayoutVars>
          <dgm:bulletEnabled val="1"/>
        </dgm:presLayoutVars>
      </dgm:prSet>
      <dgm:spPr/>
    </dgm:pt>
    <dgm:pt modelId="{BCB464AA-540B-4A98-AC01-CE5053D33002}" type="pres">
      <dgm:prSet presAssocID="{AE597D4E-ED6B-4353-B501-143BB5AC2094}" presName="parentNode" presStyleLbl="revTx" presStyleIdx="0" presStyleCnt="3">
        <dgm:presLayoutVars>
          <dgm:chMax val="0"/>
          <dgm:bulletEnabled val="1"/>
        </dgm:presLayoutVars>
      </dgm:prSet>
      <dgm:spPr/>
    </dgm:pt>
    <dgm:pt modelId="{C8359EFE-099C-4C07-9714-BD4B6265DAB9}" type="pres">
      <dgm:prSet presAssocID="{175BAFAE-6528-4355-B4E7-AEA95F92D9F5}" presName="sibTrans" presStyleCnt="0"/>
      <dgm:spPr/>
    </dgm:pt>
    <dgm:pt modelId="{0843CED3-ACD7-49A7-9050-3150FC74E8BD}" type="pres">
      <dgm:prSet presAssocID="{9D69802D-07BB-4D61-973F-3B14D7B13A25}" presName="compositeNode" presStyleCnt="0">
        <dgm:presLayoutVars>
          <dgm:bulletEnabled val="1"/>
        </dgm:presLayoutVars>
      </dgm:prSet>
      <dgm:spPr/>
    </dgm:pt>
    <dgm:pt modelId="{59F7F18F-9EE3-455A-9552-EB8E470C0724}" type="pres">
      <dgm:prSet presAssocID="{9D69802D-07BB-4D61-973F-3B14D7B13A25}" presName="image" presStyleLbl="fgImgPlace1" presStyleIdx="1" presStyleCnt="3" custLinFactX="100000" custLinFactY="200000" custLinFactNeighborX="137276" custLinFactNeighborY="252638"/>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Mother reading to child"/>
        </a:ext>
      </dgm:extLst>
    </dgm:pt>
    <dgm:pt modelId="{804DFD0C-34D3-4427-9634-DFDDE10B5986}" type="pres">
      <dgm:prSet presAssocID="{9D69802D-07BB-4D61-973F-3B14D7B13A25}" presName="childNode" presStyleLbl="node1" presStyleIdx="1" presStyleCnt="3">
        <dgm:presLayoutVars>
          <dgm:bulletEnabled val="1"/>
        </dgm:presLayoutVars>
      </dgm:prSet>
      <dgm:spPr/>
    </dgm:pt>
    <dgm:pt modelId="{2AED56D0-02FE-4AF6-B7D2-40D30597DC25}" type="pres">
      <dgm:prSet presAssocID="{9D69802D-07BB-4D61-973F-3B14D7B13A25}" presName="parentNode" presStyleLbl="revTx" presStyleIdx="1" presStyleCnt="3">
        <dgm:presLayoutVars>
          <dgm:chMax val="0"/>
          <dgm:bulletEnabled val="1"/>
        </dgm:presLayoutVars>
      </dgm:prSet>
      <dgm:spPr/>
    </dgm:pt>
    <dgm:pt modelId="{2C192E7B-95AA-4EA2-83D2-50C6C519112F}" type="pres">
      <dgm:prSet presAssocID="{0780D357-5417-46B3-B6DB-EF703EDDED00}" presName="sibTrans" presStyleCnt="0"/>
      <dgm:spPr/>
    </dgm:pt>
    <dgm:pt modelId="{9701FE83-C6C4-4D49-9CCF-78AA4EF43857}" type="pres">
      <dgm:prSet presAssocID="{57616AD1-20CC-434A-B707-3321B129042E}" presName="compositeNode" presStyleCnt="0">
        <dgm:presLayoutVars>
          <dgm:bulletEnabled val="1"/>
        </dgm:presLayoutVars>
      </dgm:prSet>
      <dgm:spPr/>
    </dgm:pt>
    <dgm:pt modelId="{A14F0001-69EC-48F9-B6E1-DD092D0B21A8}" type="pres">
      <dgm:prSet presAssocID="{57616AD1-20CC-434A-B707-3321B129042E}" presName="image" presStyleLbl="fgImgPlace1" presStyleIdx="2" presStyleCnt="3" custLinFactX="100000" custLinFactY="200000" custLinFactNeighborX="123729" custLinFactNeighborY="251024"/>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dgm:spPr>
    </dgm:pt>
    <dgm:pt modelId="{69638518-5F79-4E66-8971-6F1E7C2951E3}" type="pres">
      <dgm:prSet presAssocID="{57616AD1-20CC-434A-B707-3321B129042E}" presName="childNode" presStyleLbl="node1" presStyleIdx="2" presStyleCnt="3">
        <dgm:presLayoutVars>
          <dgm:bulletEnabled val="1"/>
        </dgm:presLayoutVars>
      </dgm:prSet>
      <dgm:spPr/>
    </dgm:pt>
    <dgm:pt modelId="{EF72677D-ABDD-4159-A5FC-C50B0BBADDAB}" type="pres">
      <dgm:prSet presAssocID="{57616AD1-20CC-434A-B707-3321B129042E}" presName="parentNode" presStyleLbl="revTx" presStyleIdx="2" presStyleCnt="3">
        <dgm:presLayoutVars>
          <dgm:chMax val="0"/>
          <dgm:bulletEnabled val="1"/>
        </dgm:presLayoutVars>
      </dgm:prSet>
      <dgm:spPr/>
    </dgm:pt>
  </dgm:ptLst>
  <dgm:cxnLst>
    <dgm:cxn modelId="{CA0C850E-BE1D-448A-A2AF-C8D48F5A72A9}" type="presOf" srcId="{DA819D66-9119-45EC-BF04-9899E2939C9F}" destId="{A8A2090E-CBB7-463A-8F85-DB38709C3B32}" srcOrd="0" destOrd="0" presId="urn:microsoft.com/office/officeart/2005/8/layout/hList2"/>
    <dgm:cxn modelId="{F5553912-844A-4E1E-A111-6126F3B89D63}" srcId="{C999C714-A6BD-4F04-A291-A115C0E613D8}" destId="{9D69802D-07BB-4D61-973F-3B14D7B13A25}" srcOrd="1" destOrd="0" parTransId="{26E648C2-91B5-40C1-BCDD-0EEC16135FF1}" sibTransId="{0780D357-5417-46B3-B6DB-EF703EDDED00}"/>
    <dgm:cxn modelId="{7EE76820-F8C5-4950-A6AB-69CC3497B0AC}" srcId="{57616AD1-20CC-434A-B707-3321B129042E}" destId="{5778CB73-044A-4F03-9A51-F1A1F5D8BEAB}" srcOrd="0" destOrd="0" parTransId="{6E811B1A-0897-4376-A53D-76535D6F4430}" sibTransId="{CD54C72B-B48F-42EF-8B13-7769BCFD0F01}"/>
    <dgm:cxn modelId="{9C09163F-43D1-45A8-ADAA-9ADEC84B05D7}" type="presOf" srcId="{EB9C4D09-A5EF-4930-A9B3-1D7067645364}" destId="{804DFD0C-34D3-4427-9634-DFDDE10B5986}" srcOrd="0" destOrd="0" presId="urn:microsoft.com/office/officeart/2005/8/layout/hList2"/>
    <dgm:cxn modelId="{A709B647-1605-4434-B880-758CCEEF664E}" type="presOf" srcId="{9D69802D-07BB-4D61-973F-3B14D7B13A25}" destId="{2AED56D0-02FE-4AF6-B7D2-40D30597DC25}" srcOrd="0" destOrd="0" presId="urn:microsoft.com/office/officeart/2005/8/layout/hList2"/>
    <dgm:cxn modelId="{1F64A84E-A225-4DF0-A81F-41D04337F856}" srcId="{C999C714-A6BD-4F04-A291-A115C0E613D8}" destId="{AE597D4E-ED6B-4353-B501-143BB5AC2094}" srcOrd="0" destOrd="0" parTransId="{EBB64735-DA93-4380-A7F2-91F52AE0D792}" sibTransId="{175BAFAE-6528-4355-B4E7-AEA95F92D9F5}"/>
    <dgm:cxn modelId="{CC4EB9A2-CDED-46AC-A977-4077B5502744}" type="presOf" srcId="{C999C714-A6BD-4F04-A291-A115C0E613D8}" destId="{AC12D73C-0AA8-46E3-A2DC-D8133D45F54A}" srcOrd="0" destOrd="0" presId="urn:microsoft.com/office/officeart/2005/8/layout/hList2"/>
    <dgm:cxn modelId="{34083CAD-18D3-4199-B463-0AEF20B01248}" srcId="{C999C714-A6BD-4F04-A291-A115C0E613D8}" destId="{57616AD1-20CC-434A-B707-3321B129042E}" srcOrd="2" destOrd="0" parTransId="{565AF580-2087-4ADD-8341-CEA81A3B7454}" sibTransId="{EAD72F58-8952-4447-80AA-38DBF0CD1A76}"/>
    <dgm:cxn modelId="{8E036FBA-8564-42C3-A6C5-AC6D2BF82C8A}" srcId="{9D69802D-07BB-4D61-973F-3B14D7B13A25}" destId="{EB9C4D09-A5EF-4930-A9B3-1D7067645364}" srcOrd="0" destOrd="0" parTransId="{2C601B4F-7F44-48FE-87BD-47C1B9750ECB}" sibTransId="{4409E36E-C951-4EA3-A336-D6AA3C649CA5}"/>
    <dgm:cxn modelId="{18DE8CC5-6EF1-478E-9D4F-CCC69CC0DC62}" srcId="{AE597D4E-ED6B-4353-B501-143BB5AC2094}" destId="{DA819D66-9119-45EC-BF04-9899E2939C9F}" srcOrd="0" destOrd="0" parTransId="{2BA5EEF1-B969-4B94-AB93-7DB6AB65CDEC}" sibTransId="{6E48E302-9446-4266-8990-D51BFA3C69DF}"/>
    <dgm:cxn modelId="{2753FFD0-5E82-450A-9970-357D56724481}" type="presOf" srcId="{AE597D4E-ED6B-4353-B501-143BB5AC2094}" destId="{BCB464AA-540B-4A98-AC01-CE5053D33002}" srcOrd="0" destOrd="0" presId="urn:microsoft.com/office/officeart/2005/8/layout/hList2"/>
    <dgm:cxn modelId="{8956C2EC-C764-4E83-888C-C61A5990B2C3}" type="presOf" srcId="{57616AD1-20CC-434A-B707-3321B129042E}" destId="{EF72677D-ABDD-4159-A5FC-C50B0BBADDAB}" srcOrd="0" destOrd="0" presId="urn:microsoft.com/office/officeart/2005/8/layout/hList2"/>
    <dgm:cxn modelId="{ADAD30F6-8BA5-4E17-AA1F-5A00058E014C}" type="presOf" srcId="{5778CB73-044A-4F03-9A51-F1A1F5D8BEAB}" destId="{69638518-5F79-4E66-8971-6F1E7C2951E3}" srcOrd="0" destOrd="0" presId="urn:microsoft.com/office/officeart/2005/8/layout/hList2"/>
    <dgm:cxn modelId="{497008A6-DC9B-4794-ABCD-4C7ACB9ED81C}" type="presParOf" srcId="{AC12D73C-0AA8-46E3-A2DC-D8133D45F54A}" destId="{9C63E207-2106-481A-8A8F-2FBEC8EB0758}" srcOrd="0" destOrd="0" presId="urn:microsoft.com/office/officeart/2005/8/layout/hList2"/>
    <dgm:cxn modelId="{7A897986-96F7-4A19-B9F3-FB86DC8FEC92}" type="presParOf" srcId="{9C63E207-2106-481A-8A8F-2FBEC8EB0758}" destId="{80695F22-3B94-4A81-8F31-1D8242343F84}" srcOrd="0" destOrd="0" presId="urn:microsoft.com/office/officeart/2005/8/layout/hList2"/>
    <dgm:cxn modelId="{5D9A8DBB-9938-4D33-B0B8-AE139B9B9CEF}" type="presParOf" srcId="{9C63E207-2106-481A-8A8F-2FBEC8EB0758}" destId="{A8A2090E-CBB7-463A-8F85-DB38709C3B32}" srcOrd="1" destOrd="0" presId="urn:microsoft.com/office/officeart/2005/8/layout/hList2"/>
    <dgm:cxn modelId="{E51276BC-6810-4F60-8FBF-1781E7C1D53B}" type="presParOf" srcId="{9C63E207-2106-481A-8A8F-2FBEC8EB0758}" destId="{BCB464AA-540B-4A98-AC01-CE5053D33002}" srcOrd="2" destOrd="0" presId="urn:microsoft.com/office/officeart/2005/8/layout/hList2"/>
    <dgm:cxn modelId="{9AFB3AD4-369B-4262-9FB4-BFA662E37E5F}" type="presParOf" srcId="{AC12D73C-0AA8-46E3-A2DC-D8133D45F54A}" destId="{C8359EFE-099C-4C07-9714-BD4B6265DAB9}" srcOrd="1" destOrd="0" presId="urn:microsoft.com/office/officeart/2005/8/layout/hList2"/>
    <dgm:cxn modelId="{C1E15A04-D9AC-4EAE-9F22-DB1402984CA5}" type="presParOf" srcId="{AC12D73C-0AA8-46E3-A2DC-D8133D45F54A}" destId="{0843CED3-ACD7-49A7-9050-3150FC74E8BD}" srcOrd="2" destOrd="0" presId="urn:microsoft.com/office/officeart/2005/8/layout/hList2"/>
    <dgm:cxn modelId="{45531311-9E86-4FD2-90E5-F9E506A639BA}" type="presParOf" srcId="{0843CED3-ACD7-49A7-9050-3150FC74E8BD}" destId="{59F7F18F-9EE3-455A-9552-EB8E470C0724}" srcOrd="0" destOrd="0" presId="urn:microsoft.com/office/officeart/2005/8/layout/hList2"/>
    <dgm:cxn modelId="{BAC76753-F06E-4423-AAD0-130198A90DB1}" type="presParOf" srcId="{0843CED3-ACD7-49A7-9050-3150FC74E8BD}" destId="{804DFD0C-34D3-4427-9634-DFDDE10B5986}" srcOrd="1" destOrd="0" presId="urn:microsoft.com/office/officeart/2005/8/layout/hList2"/>
    <dgm:cxn modelId="{3A6D7EB3-992D-4139-858E-46E215F30A14}" type="presParOf" srcId="{0843CED3-ACD7-49A7-9050-3150FC74E8BD}" destId="{2AED56D0-02FE-4AF6-B7D2-40D30597DC25}" srcOrd="2" destOrd="0" presId="urn:microsoft.com/office/officeart/2005/8/layout/hList2"/>
    <dgm:cxn modelId="{4A242A7A-6B5A-4E81-91AD-94A54D41AAF8}" type="presParOf" srcId="{AC12D73C-0AA8-46E3-A2DC-D8133D45F54A}" destId="{2C192E7B-95AA-4EA2-83D2-50C6C519112F}" srcOrd="3" destOrd="0" presId="urn:microsoft.com/office/officeart/2005/8/layout/hList2"/>
    <dgm:cxn modelId="{77DF37D7-4AF5-4DE1-861C-775CD7E1000D}" type="presParOf" srcId="{AC12D73C-0AA8-46E3-A2DC-D8133D45F54A}" destId="{9701FE83-C6C4-4D49-9CCF-78AA4EF43857}" srcOrd="4" destOrd="0" presId="urn:microsoft.com/office/officeart/2005/8/layout/hList2"/>
    <dgm:cxn modelId="{32173143-0720-4450-9922-F8C9093EDEA4}" type="presParOf" srcId="{9701FE83-C6C4-4D49-9CCF-78AA4EF43857}" destId="{A14F0001-69EC-48F9-B6E1-DD092D0B21A8}" srcOrd="0" destOrd="0" presId="urn:microsoft.com/office/officeart/2005/8/layout/hList2"/>
    <dgm:cxn modelId="{3723E4B8-C91B-4C55-9D3B-BAB44970DB44}" type="presParOf" srcId="{9701FE83-C6C4-4D49-9CCF-78AA4EF43857}" destId="{69638518-5F79-4E66-8971-6F1E7C2951E3}" srcOrd="1" destOrd="0" presId="urn:microsoft.com/office/officeart/2005/8/layout/hList2"/>
    <dgm:cxn modelId="{1C9A7086-5BF6-4344-8E9A-507A1736B65E}" type="presParOf" srcId="{9701FE83-C6C4-4D49-9CCF-78AA4EF43857}" destId="{EF72677D-ABDD-4159-A5FC-C50B0BBADDA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999C714-A6BD-4F04-A291-A115C0E613D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19D66-9119-45EC-BF04-9899E2939C9F}">
      <dgm:prSet phldrT="[Text]"/>
      <dgm:spPr/>
      <dgm:t>
        <a:bodyPr/>
        <a:lstStyle/>
        <a:p>
          <a:pPr rtl="0"/>
          <a:r>
            <a:rPr lang="es-ES"/>
            <a:t>Ubicado en un desierto de cuidado infantil o al servicio de una población desatendida</a:t>
          </a:r>
          <a:endParaRPr lang="en-US"/>
        </a:p>
      </dgm:t>
    </dgm:pt>
    <dgm:pt modelId="{2BA5EEF1-B969-4B94-AB93-7DB6AB65CDEC}" type="parTrans" cxnId="{18DE8CC5-6EF1-478E-9D4F-CCC69CC0DC62}">
      <dgm:prSet/>
      <dgm:spPr/>
      <dgm:t>
        <a:bodyPr/>
        <a:lstStyle/>
        <a:p>
          <a:endParaRPr lang="en-US"/>
        </a:p>
      </dgm:t>
    </dgm:pt>
    <dgm:pt modelId="{6E48E302-9446-4266-8990-D51BFA3C69DF}" type="sibTrans" cxnId="{18DE8CC5-6EF1-478E-9D4F-CCC69CC0DC62}">
      <dgm:prSet/>
      <dgm:spPr/>
      <dgm:t>
        <a:bodyPr/>
        <a:lstStyle/>
        <a:p>
          <a:endParaRPr lang="en-US"/>
        </a:p>
      </dgm:t>
    </dgm:pt>
    <dgm:pt modelId="{57616AD1-20CC-434A-B707-3321B129042E}">
      <dgm:prSet phldrT="[Text]"/>
      <dgm:spPr/>
      <dgm:t>
        <a:bodyPr/>
        <a:lstStyle/>
        <a:p>
          <a:pPr rtl="0"/>
          <a:r>
            <a:rPr lang="en-US">
              <a:latin typeface="Gill Sans MT" panose="020B0502020104020203"/>
            </a:rPr>
            <a:t>Exencióne</a:t>
          </a:r>
          <a:r>
            <a:rPr lang="en-US"/>
            <a:t> de </a:t>
          </a:r>
          <a:r>
            <a:rPr lang="en-US">
              <a:latin typeface="Gill Sans MT" panose="020B0502020104020203"/>
            </a:rPr>
            <a:t>Extensión</a:t>
          </a:r>
          <a:endParaRPr lang="en-US"/>
        </a:p>
      </dgm:t>
    </dgm:pt>
    <dgm:pt modelId="{565AF580-2087-4ADD-8341-CEA81A3B7454}" type="parTrans" cxnId="{34083CAD-18D3-4199-B463-0AEF20B01248}">
      <dgm:prSet/>
      <dgm:spPr/>
      <dgm:t>
        <a:bodyPr/>
        <a:lstStyle/>
        <a:p>
          <a:endParaRPr lang="en-US"/>
        </a:p>
      </dgm:t>
    </dgm:pt>
    <dgm:pt modelId="{EAD72F58-8952-4447-80AA-38DBF0CD1A76}" type="sibTrans" cxnId="{34083CAD-18D3-4199-B463-0AEF20B01248}">
      <dgm:prSet/>
      <dgm:spPr/>
      <dgm:t>
        <a:bodyPr/>
        <a:lstStyle/>
        <a:p>
          <a:endParaRPr lang="en-US"/>
        </a:p>
      </dgm:t>
    </dgm:pt>
    <dgm:pt modelId="{5778CB73-044A-4F03-9A51-F1A1F5D8BEAB}">
      <dgm:prSet phldrT="[Text]"/>
      <dgm:spPr/>
      <dgm:t>
        <a:bodyPr/>
        <a:lstStyle/>
        <a:p>
          <a:pPr rtl="0"/>
          <a:r>
            <a:rPr lang="en-US">
              <a:latin typeface="Gill Sans MT" panose="020B0502020104020203"/>
            </a:rPr>
            <a:t>Fuera de contol de los proveedores</a:t>
          </a:r>
          <a:endParaRPr lang="en-US"/>
        </a:p>
      </dgm:t>
    </dgm:pt>
    <dgm:pt modelId="{6E811B1A-0897-4376-A53D-76535D6F4430}" type="parTrans" cxnId="{7EE76820-F8C5-4950-A6AB-69CC3497B0AC}">
      <dgm:prSet/>
      <dgm:spPr/>
      <dgm:t>
        <a:bodyPr/>
        <a:lstStyle/>
        <a:p>
          <a:endParaRPr lang="en-US"/>
        </a:p>
      </dgm:t>
    </dgm:pt>
    <dgm:pt modelId="{CD54C72B-B48F-42EF-8B13-7769BCFD0F01}" type="sibTrans" cxnId="{7EE76820-F8C5-4950-A6AB-69CC3497B0AC}">
      <dgm:prSet/>
      <dgm:spPr/>
      <dgm:t>
        <a:bodyPr/>
        <a:lstStyle/>
        <a:p>
          <a:endParaRPr lang="en-US"/>
        </a:p>
      </dgm:t>
    </dgm:pt>
    <dgm:pt modelId="{AE597D4E-ED6B-4353-B501-143BB5AC2094}">
      <dgm:prSet phldrT="[Text]"/>
      <dgm:spPr/>
      <dgm:t>
        <a:bodyPr/>
        <a:lstStyle/>
        <a:p>
          <a:pPr rtl="0"/>
          <a:r>
            <a:rPr lang="en-US">
              <a:latin typeface="Gill Sans MT" panose="020B0502020104020203"/>
            </a:rPr>
            <a:t>Exencióne de Extensión</a:t>
          </a:r>
          <a:endParaRPr lang="en-US"/>
        </a:p>
      </dgm:t>
    </dgm:pt>
    <dgm:pt modelId="{175BAFAE-6528-4355-B4E7-AEA95F92D9F5}" type="sibTrans" cxnId="{1F64A84E-A225-4DF0-A81F-41D04337F856}">
      <dgm:prSet/>
      <dgm:spPr/>
      <dgm:t>
        <a:bodyPr/>
        <a:lstStyle/>
        <a:p>
          <a:endParaRPr lang="en-US"/>
        </a:p>
      </dgm:t>
    </dgm:pt>
    <dgm:pt modelId="{EBB64735-DA93-4380-A7F2-91F52AE0D792}" type="parTrans" cxnId="{1F64A84E-A225-4DF0-A81F-41D04337F856}">
      <dgm:prSet/>
      <dgm:spPr/>
      <dgm:t>
        <a:bodyPr/>
        <a:lstStyle/>
        <a:p>
          <a:endParaRPr lang="en-US"/>
        </a:p>
      </dgm:t>
    </dgm:pt>
    <dgm:pt modelId="{9D69802D-07BB-4D61-973F-3B14D7B13A25}">
      <dgm:prSet phldrT="[Text]"/>
      <dgm:spPr/>
      <dgm:t>
        <a:bodyPr/>
        <a:lstStyle/>
        <a:p>
          <a:pPr rtl="0"/>
          <a:r>
            <a:rPr lang="en-US">
              <a:latin typeface="Gill Sans MT" panose="020B0502020104020203"/>
            </a:rPr>
            <a:t>Exenci</a:t>
          </a:r>
          <a:r>
            <a:rPr lang="es-MX">
              <a:latin typeface="Gill Sans MT" panose="020B0502020104020203"/>
            </a:rPr>
            <a:t>ó</a:t>
          </a:r>
          <a:r>
            <a:rPr lang="en-US">
              <a:latin typeface="Gill Sans MT" panose="020B0502020104020203"/>
            </a:rPr>
            <a:t>ne</a:t>
          </a:r>
          <a:r>
            <a:rPr lang="en-US"/>
            <a:t> de </a:t>
          </a:r>
          <a:r>
            <a:rPr lang="en-US">
              <a:latin typeface="Gill Sans MT" panose="020B0502020104020203"/>
            </a:rPr>
            <a:t>Extensión</a:t>
          </a:r>
          <a:endParaRPr lang="en-US"/>
        </a:p>
      </dgm:t>
    </dgm:pt>
    <dgm:pt modelId="{26E648C2-91B5-40C1-BCDD-0EEC16135FF1}" type="parTrans" cxnId="{F5553912-844A-4E1E-A111-6126F3B89D63}">
      <dgm:prSet/>
      <dgm:spPr/>
      <dgm:t>
        <a:bodyPr/>
        <a:lstStyle/>
        <a:p>
          <a:endParaRPr lang="en-US"/>
        </a:p>
      </dgm:t>
    </dgm:pt>
    <dgm:pt modelId="{0780D357-5417-46B3-B6DB-EF703EDDED00}" type="sibTrans" cxnId="{F5553912-844A-4E1E-A111-6126F3B89D63}">
      <dgm:prSet/>
      <dgm:spPr/>
      <dgm:t>
        <a:bodyPr/>
        <a:lstStyle/>
        <a:p>
          <a:endParaRPr lang="en-US"/>
        </a:p>
      </dgm:t>
    </dgm:pt>
    <dgm:pt modelId="{EB9C4D09-A5EF-4930-A9B3-1D7067645364}">
      <dgm:prSet phldrT="[Text]"/>
      <dgm:spPr/>
      <dgm:t>
        <a:bodyPr/>
        <a:lstStyle/>
        <a:p>
          <a:pPr rtl="0"/>
          <a:r>
            <a:rPr lang="en-US">
              <a:latin typeface="Gill Sans MT" panose="020B0502020104020203"/>
            </a:rPr>
            <a:t>Declarada emergencia o desastre</a:t>
          </a:r>
          <a:endParaRPr lang="en-US"/>
        </a:p>
      </dgm:t>
    </dgm:pt>
    <dgm:pt modelId="{2C601B4F-7F44-48FE-87BD-47C1B9750ECB}" type="parTrans" cxnId="{8E036FBA-8564-42C3-A6C5-AC6D2BF82C8A}">
      <dgm:prSet/>
      <dgm:spPr/>
      <dgm:t>
        <a:bodyPr/>
        <a:lstStyle/>
        <a:p>
          <a:endParaRPr lang="en-US"/>
        </a:p>
      </dgm:t>
    </dgm:pt>
    <dgm:pt modelId="{4409E36E-C951-4EA3-A336-D6AA3C649CA5}" type="sibTrans" cxnId="{8E036FBA-8564-42C3-A6C5-AC6D2BF82C8A}">
      <dgm:prSet/>
      <dgm:spPr/>
      <dgm:t>
        <a:bodyPr/>
        <a:lstStyle/>
        <a:p>
          <a:endParaRPr lang="en-US"/>
        </a:p>
      </dgm:t>
    </dgm:pt>
    <dgm:pt modelId="{AC12D73C-0AA8-46E3-A2DC-D8133D45F54A}" type="pres">
      <dgm:prSet presAssocID="{C999C714-A6BD-4F04-A291-A115C0E613D8}" presName="linearFlow" presStyleCnt="0">
        <dgm:presLayoutVars>
          <dgm:dir/>
          <dgm:animLvl val="lvl"/>
          <dgm:resizeHandles/>
        </dgm:presLayoutVars>
      </dgm:prSet>
      <dgm:spPr/>
    </dgm:pt>
    <dgm:pt modelId="{9C63E207-2106-481A-8A8F-2FBEC8EB0758}" type="pres">
      <dgm:prSet presAssocID="{AE597D4E-ED6B-4353-B501-143BB5AC2094}" presName="compositeNode" presStyleCnt="0">
        <dgm:presLayoutVars>
          <dgm:bulletEnabled val="1"/>
        </dgm:presLayoutVars>
      </dgm:prSet>
      <dgm:spPr/>
    </dgm:pt>
    <dgm:pt modelId="{80695F22-3B94-4A81-8F31-1D8242343F84}" type="pres">
      <dgm:prSet presAssocID="{AE597D4E-ED6B-4353-B501-143BB5AC2094}" presName="image" presStyleLbl="fgImgPlace1" presStyleIdx="0" presStyleCnt="3" custLinFactX="100000" custLinFactY="200000" custLinFactNeighborX="132549" custLinFactNeighborY="251024"/>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A8A2090E-CBB7-463A-8F85-DB38709C3B32}" type="pres">
      <dgm:prSet presAssocID="{AE597D4E-ED6B-4353-B501-143BB5AC2094}" presName="childNode" presStyleLbl="node1" presStyleIdx="0" presStyleCnt="3">
        <dgm:presLayoutVars>
          <dgm:bulletEnabled val="1"/>
        </dgm:presLayoutVars>
      </dgm:prSet>
      <dgm:spPr/>
    </dgm:pt>
    <dgm:pt modelId="{BCB464AA-540B-4A98-AC01-CE5053D33002}" type="pres">
      <dgm:prSet presAssocID="{AE597D4E-ED6B-4353-B501-143BB5AC2094}" presName="parentNode" presStyleLbl="revTx" presStyleIdx="0" presStyleCnt="3">
        <dgm:presLayoutVars>
          <dgm:chMax val="0"/>
          <dgm:bulletEnabled val="1"/>
        </dgm:presLayoutVars>
      </dgm:prSet>
      <dgm:spPr/>
    </dgm:pt>
    <dgm:pt modelId="{C8359EFE-099C-4C07-9714-BD4B6265DAB9}" type="pres">
      <dgm:prSet presAssocID="{175BAFAE-6528-4355-B4E7-AEA95F92D9F5}" presName="sibTrans" presStyleCnt="0"/>
      <dgm:spPr/>
    </dgm:pt>
    <dgm:pt modelId="{0843CED3-ACD7-49A7-9050-3150FC74E8BD}" type="pres">
      <dgm:prSet presAssocID="{9D69802D-07BB-4D61-973F-3B14D7B13A25}" presName="compositeNode" presStyleCnt="0">
        <dgm:presLayoutVars>
          <dgm:bulletEnabled val="1"/>
        </dgm:presLayoutVars>
      </dgm:prSet>
      <dgm:spPr/>
    </dgm:pt>
    <dgm:pt modelId="{59F7F18F-9EE3-455A-9552-EB8E470C0724}" type="pres">
      <dgm:prSet presAssocID="{9D69802D-07BB-4D61-973F-3B14D7B13A25}" presName="image" presStyleLbl="fgImgPlace1" presStyleIdx="1" presStyleCnt="3" custLinFactX="100000" custLinFactY="200000" custLinFactNeighborX="137276" custLinFactNeighborY="252638"/>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Mother reading to child"/>
        </a:ext>
      </dgm:extLst>
    </dgm:pt>
    <dgm:pt modelId="{804DFD0C-34D3-4427-9634-DFDDE10B5986}" type="pres">
      <dgm:prSet presAssocID="{9D69802D-07BB-4D61-973F-3B14D7B13A25}" presName="childNode" presStyleLbl="node1" presStyleIdx="1" presStyleCnt="3">
        <dgm:presLayoutVars>
          <dgm:bulletEnabled val="1"/>
        </dgm:presLayoutVars>
      </dgm:prSet>
      <dgm:spPr/>
    </dgm:pt>
    <dgm:pt modelId="{2AED56D0-02FE-4AF6-B7D2-40D30597DC25}" type="pres">
      <dgm:prSet presAssocID="{9D69802D-07BB-4D61-973F-3B14D7B13A25}" presName="parentNode" presStyleLbl="revTx" presStyleIdx="1" presStyleCnt="3">
        <dgm:presLayoutVars>
          <dgm:chMax val="0"/>
          <dgm:bulletEnabled val="1"/>
        </dgm:presLayoutVars>
      </dgm:prSet>
      <dgm:spPr/>
    </dgm:pt>
    <dgm:pt modelId="{2C192E7B-95AA-4EA2-83D2-50C6C519112F}" type="pres">
      <dgm:prSet presAssocID="{0780D357-5417-46B3-B6DB-EF703EDDED00}" presName="sibTrans" presStyleCnt="0"/>
      <dgm:spPr/>
    </dgm:pt>
    <dgm:pt modelId="{9701FE83-C6C4-4D49-9CCF-78AA4EF43857}" type="pres">
      <dgm:prSet presAssocID="{57616AD1-20CC-434A-B707-3321B129042E}" presName="compositeNode" presStyleCnt="0">
        <dgm:presLayoutVars>
          <dgm:bulletEnabled val="1"/>
        </dgm:presLayoutVars>
      </dgm:prSet>
      <dgm:spPr/>
    </dgm:pt>
    <dgm:pt modelId="{A14F0001-69EC-48F9-B6E1-DD092D0B21A8}" type="pres">
      <dgm:prSet presAssocID="{57616AD1-20CC-434A-B707-3321B129042E}" presName="image" presStyleLbl="fgImgPlace1" presStyleIdx="2" presStyleCnt="3" custLinFactX="100000" custLinFactY="200000" custLinFactNeighborX="123729" custLinFactNeighborY="251024"/>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dgm:spPr>
    </dgm:pt>
    <dgm:pt modelId="{69638518-5F79-4E66-8971-6F1E7C2951E3}" type="pres">
      <dgm:prSet presAssocID="{57616AD1-20CC-434A-B707-3321B129042E}" presName="childNode" presStyleLbl="node1" presStyleIdx="2" presStyleCnt="3">
        <dgm:presLayoutVars>
          <dgm:bulletEnabled val="1"/>
        </dgm:presLayoutVars>
      </dgm:prSet>
      <dgm:spPr/>
    </dgm:pt>
    <dgm:pt modelId="{EF72677D-ABDD-4159-A5FC-C50B0BBADDAB}" type="pres">
      <dgm:prSet presAssocID="{57616AD1-20CC-434A-B707-3321B129042E}" presName="parentNode" presStyleLbl="revTx" presStyleIdx="2" presStyleCnt="3">
        <dgm:presLayoutVars>
          <dgm:chMax val="0"/>
          <dgm:bulletEnabled val="1"/>
        </dgm:presLayoutVars>
      </dgm:prSet>
      <dgm:spPr/>
    </dgm:pt>
  </dgm:ptLst>
  <dgm:cxnLst>
    <dgm:cxn modelId="{CA0C850E-BE1D-448A-A2AF-C8D48F5A72A9}" type="presOf" srcId="{DA819D66-9119-45EC-BF04-9899E2939C9F}" destId="{A8A2090E-CBB7-463A-8F85-DB38709C3B32}" srcOrd="0" destOrd="0" presId="urn:microsoft.com/office/officeart/2005/8/layout/hList2"/>
    <dgm:cxn modelId="{F5553912-844A-4E1E-A111-6126F3B89D63}" srcId="{C999C714-A6BD-4F04-A291-A115C0E613D8}" destId="{9D69802D-07BB-4D61-973F-3B14D7B13A25}" srcOrd="1" destOrd="0" parTransId="{26E648C2-91B5-40C1-BCDD-0EEC16135FF1}" sibTransId="{0780D357-5417-46B3-B6DB-EF703EDDED00}"/>
    <dgm:cxn modelId="{7EE76820-F8C5-4950-A6AB-69CC3497B0AC}" srcId="{57616AD1-20CC-434A-B707-3321B129042E}" destId="{5778CB73-044A-4F03-9A51-F1A1F5D8BEAB}" srcOrd="0" destOrd="0" parTransId="{6E811B1A-0897-4376-A53D-76535D6F4430}" sibTransId="{CD54C72B-B48F-42EF-8B13-7769BCFD0F01}"/>
    <dgm:cxn modelId="{9C09163F-43D1-45A8-ADAA-9ADEC84B05D7}" type="presOf" srcId="{EB9C4D09-A5EF-4930-A9B3-1D7067645364}" destId="{804DFD0C-34D3-4427-9634-DFDDE10B5986}" srcOrd="0" destOrd="0" presId="urn:microsoft.com/office/officeart/2005/8/layout/hList2"/>
    <dgm:cxn modelId="{A709B647-1605-4434-B880-758CCEEF664E}" type="presOf" srcId="{9D69802D-07BB-4D61-973F-3B14D7B13A25}" destId="{2AED56D0-02FE-4AF6-B7D2-40D30597DC25}" srcOrd="0" destOrd="0" presId="urn:microsoft.com/office/officeart/2005/8/layout/hList2"/>
    <dgm:cxn modelId="{1F64A84E-A225-4DF0-A81F-41D04337F856}" srcId="{C999C714-A6BD-4F04-A291-A115C0E613D8}" destId="{AE597D4E-ED6B-4353-B501-143BB5AC2094}" srcOrd="0" destOrd="0" parTransId="{EBB64735-DA93-4380-A7F2-91F52AE0D792}" sibTransId="{175BAFAE-6528-4355-B4E7-AEA95F92D9F5}"/>
    <dgm:cxn modelId="{CC4EB9A2-CDED-46AC-A977-4077B5502744}" type="presOf" srcId="{C999C714-A6BD-4F04-A291-A115C0E613D8}" destId="{AC12D73C-0AA8-46E3-A2DC-D8133D45F54A}" srcOrd="0" destOrd="0" presId="urn:microsoft.com/office/officeart/2005/8/layout/hList2"/>
    <dgm:cxn modelId="{34083CAD-18D3-4199-B463-0AEF20B01248}" srcId="{C999C714-A6BD-4F04-A291-A115C0E613D8}" destId="{57616AD1-20CC-434A-B707-3321B129042E}" srcOrd="2" destOrd="0" parTransId="{565AF580-2087-4ADD-8341-CEA81A3B7454}" sibTransId="{EAD72F58-8952-4447-80AA-38DBF0CD1A76}"/>
    <dgm:cxn modelId="{8E036FBA-8564-42C3-A6C5-AC6D2BF82C8A}" srcId="{9D69802D-07BB-4D61-973F-3B14D7B13A25}" destId="{EB9C4D09-A5EF-4930-A9B3-1D7067645364}" srcOrd="0" destOrd="0" parTransId="{2C601B4F-7F44-48FE-87BD-47C1B9750ECB}" sibTransId="{4409E36E-C951-4EA3-A336-D6AA3C649CA5}"/>
    <dgm:cxn modelId="{18DE8CC5-6EF1-478E-9D4F-CCC69CC0DC62}" srcId="{AE597D4E-ED6B-4353-B501-143BB5AC2094}" destId="{DA819D66-9119-45EC-BF04-9899E2939C9F}" srcOrd="0" destOrd="0" parTransId="{2BA5EEF1-B969-4B94-AB93-7DB6AB65CDEC}" sibTransId="{6E48E302-9446-4266-8990-D51BFA3C69DF}"/>
    <dgm:cxn modelId="{2753FFD0-5E82-450A-9970-357D56724481}" type="presOf" srcId="{AE597D4E-ED6B-4353-B501-143BB5AC2094}" destId="{BCB464AA-540B-4A98-AC01-CE5053D33002}" srcOrd="0" destOrd="0" presId="urn:microsoft.com/office/officeart/2005/8/layout/hList2"/>
    <dgm:cxn modelId="{8956C2EC-C764-4E83-888C-C61A5990B2C3}" type="presOf" srcId="{57616AD1-20CC-434A-B707-3321B129042E}" destId="{EF72677D-ABDD-4159-A5FC-C50B0BBADDAB}" srcOrd="0" destOrd="0" presId="urn:microsoft.com/office/officeart/2005/8/layout/hList2"/>
    <dgm:cxn modelId="{ADAD30F6-8BA5-4E17-AA1F-5A00058E014C}" type="presOf" srcId="{5778CB73-044A-4F03-9A51-F1A1F5D8BEAB}" destId="{69638518-5F79-4E66-8971-6F1E7C2951E3}" srcOrd="0" destOrd="0" presId="urn:microsoft.com/office/officeart/2005/8/layout/hList2"/>
    <dgm:cxn modelId="{497008A6-DC9B-4794-ABCD-4C7ACB9ED81C}" type="presParOf" srcId="{AC12D73C-0AA8-46E3-A2DC-D8133D45F54A}" destId="{9C63E207-2106-481A-8A8F-2FBEC8EB0758}" srcOrd="0" destOrd="0" presId="urn:microsoft.com/office/officeart/2005/8/layout/hList2"/>
    <dgm:cxn modelId="{7A897986-96F7-4A19-B9F3-FB86DC8FEC92}" type="presParOf" srcId="{9C63E207-2106-481A-8A8F-2FBEC8EB0758}" destId="{80695F22-3B94-4A81-8F31-1D8242343F84}" srcOrd="0" destOrd="0" presId="urn:microsoft.com/office/officeart/2005/8/layout/hList2"/>
    <dgm:cxn modelId="{5D9A8DBB-9938-4D33-B0B8-AE139B9B9CEF}" type="presParOf" srcId="{9C63E207-2106-481A-8A8F-2FBEC8EB0758}" destId="{A8A2090E-CBB7-463A-8F85-DB38709C3B32}" srcOrd="1" destOrd="0" presId="urn:microsoft.com/office/officeart/2005/8/layout/hList2"/>
    <dgm:cxn modelId="{E51276BC-6810-4F60-8FBF-1781E7C1D53B}" type="presParOf" srcId="{9C63E207-2106-481A-8A8F-2FBEC8EB0758}" destId="{BCB464AA-540B-4A98-AC01-CE5053D33002}" srcOrd="2" destOrd="0" presId="urn:microsoft.com/office/officeart/2005/8/layout/hList2"/>
    <dgm:cxn modelId="{9AFB3AD4-369B-4262-9FB4-BFA662E37E5F}" type="presParOf" srcId="{AC12D73C-0AA8-46E3-A2DC-D8133D45F54A}" destId="{C8359EFE-099C-4C07-9714-BD4B6265DAB9}" srcOrd="1" destOrd="0" presId="urn:microsoft.com/office/officeart/2005/8/layout/hList2"/>
    <dgm:cxn modelId="{C1E15A04-D9AC-4EAE-9F22-DB1402984CA5}" type="presParOf" srcId="{AC12D73C-0AA8-46E3-A2DC-D8133D45F54A}" destId="{0843CED3-ACD7-49A7-9050-3150FC74E8BD}" srcOrd="2" destOrd="0" presId="urn:microsoft.com/office/officeart/2005/8/layout/hList2"/>
    <dgm:cxn modelId="{45531311-9E86-4FD2-90E5-F9E506A639BA}" type="presParOf" srcId="{0843CED3-ACD7-49A7-9050-3150FC74E8BD}" destId="{59F7F18F-9EE3-455A-9552-EB8E470C0724}" srcOrd="0" destOrd="0" presId="urn:microsoft.com/office/officeart/2005/8/layout/hList2"/>
    <dgm:cxn modelId="{BAC76753-F06E-4423-AAD0-130198A90DB1}" type="presParOf" srcId="{0843CED3-ACD7-49A7-9050-3150FC74E8BD}" destId="{804DFD0C-34D3-4427-9634-DFDDE10B5986}" srcOrd="1" destOrd="0" presId="urn:microsoft.com/office/officeart/2005/8/layout/hList2"/>
    <dgm:cxn modelId="{3A6D7EB3-992D-4139-858E-46E215F30A14}" type="presParOf" srcId="{0843CED3-ACD7-49A7-9050-3150FC74E8BD}" destId="{2AED56D0-02FE-4AF6-B7D2-40D30597DC25}" srcOrd="2" destOrd="0" presId="urn:microsoft.com/office/officeart/2005/8/layout/hList2"/>
    <dgm:cxn modelId="{4A242A7A-6B5A-4E81-91AD-94A54D41AAF8}" type="presParOf" srcId="{AC12D73C-0AA8-46E3-A2DC-D8133D45F54A}" destId="{2C192E7B-95AA-4EA2-83D2-50C6C519112F}" srcOrd="3" destOrd="0" presId="urn:microsoft.com/office/officeart/2005/8/layout/hList2"/>
    <dgm:cxn modelId="{77DF37D7-4AF5-4DE1-861C-775CD7E1000D}" type="presParOf" srcId="{AC12D73C-0AA8-46E3-A2DC-D8133D45F54A}" destId="{9701FE83-C6C4-4D49-9CCF-78AA4EF43857}" srcOrd="4" destOrd="0" presId="urn:microsoft.com/office/officeart/2005/8/layout/hList2"/>
    <dgm:cxn modelId="{32173143-0720-4450-9922-F8C9093EDEA4}" type="presParOf" srcId="{9701FE83-C6C4-4D49-9CCF-78AA4EF43857}" destId="{A14F0001-69EC-48F9-B6E1-DD092D0B21A8}" srcOrd="0" destOrd="0" presId="urn:microsoft.com/office/officeart/2005/8/layout/hList2"/>
    <dgm:cxn modelId="{3723E4B8-C91B-4C55-9D3B-BAB44970DB44}" type="presParOf" srcId="{9701FE83-C6C4-4D49-9CCF-78AA4EF43857}" destId="{69638518-5F79-4E66-8971-6F1E7C2951E3}" srcOrd="1" destOrd="0" presId="urn:microsoft.com/office/officeart/2005/8/layout/hList2"/>
    <dgm:cxn modelId="{1C9A7086-5BF6-4344-8E9A-507A1736B65E}" type="presParOf" srcId="{9701FE83-C6C4-4D49-9CCF-78AA4EF43857}" destId="{EF72677D-ABDD-4159-A5FC-C50B0BBADDA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9C714-A6BD-4F04-A291-A115C0E613D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19D66-9119-45EC-BF04-9899E2939C9F}">
      <dgm:prSet phldrT="[Text]"/>
      <dgm:spPr/>
      <dgm:t>
        <a:bodyPr/>
        <a:lstStyle/>
        <a:p>
          <a:r>
            <a:rPr lang="pt-BR"/>
            <a:t>Centro Licenciado o Hogar o Hogar Registrado</a:t>
          </a:r>
          <a:endParaRPr lang="en-US"/>
        </a:p>
      </dgm:t>
    </dgm:pt>
    <dgm:pt modelId="{2BA5EEF1-B969-4B94-AB93-7DB6AB65CDEC}" type="parTrans" cxnId="{18DE8CC5-6EF1-478E-9D4F-CCC69CC0DC62}">
      <dgm:prSet/>
      <dgm:spPr/>
      <dgm:t>
        <a:bodyPr/>
        <a:lstStyle/>
        <a:p>
          <a:endParaRPr lang="en-US"/>
        </a:p>
      </dgm:t>
    </dgm:pt>
    <dgm:pt modelId="{6E48E302-9446-4266-8990-D51BFA3C69DF}" type="sibTrans" cxnId="{18DE8CC5-6EF1-478E-9D4F-CCC69CC0DC62}">
      <dgm:prSet/>
      <dgm:spPr/>
      <dgm:t>
        <a:bodyPr/>
        <a:lstStyle/>
        <a:p>
          <a:endParaRPr lang="en-US"/>
        </a:p>
      </dgm:t>
    </dgm:pt>
    <dgm:pt modelId="{57616AD1-20CC-434A-B707-3321B129042E}">
      <dgm:prSet phldrT="[Text]"/>
      <dgm:spPr/>
      <dgm:t>
        <a:bodyPr/>
        <a:lstStyle/>
        <a:p>
          <a:endParaRPr lang="en-US"/>
        </a:p>
      </dgm:t>
    </dgm:pt>
    <dgm:pt modelId="{565AF580-2087-4ADD-8341-CEA81A3B7454}" type="parTrans" cxnId="{34083CAD-18D3-4199-B463-0AEF20B01248}">
      <dgm:prSet/>
      <dgm:spPr/>
      <dgm:t>
        <a:bodyPr/>
        <a:lstStyle/>
        <a:p>
          <a:endParaRPr lang="en-US"/>
        </a:p>
      </dgm:t>
    </dgm:pt>
    <dgm:pt modelId="{EAD72F58-8952-4447-80AA-38DBF0CD1A76}" type="sibTrans" cxnId="{34083CAD-18D3-4199-B463-0AEF20B01248}">
      <dgm:prSet/>
      <dgm:spPr/>
      <dgm:t>
        <a:bodyPr/>
        <a:lstStyle/>
        <a:p>
          <a:endParaRPr lang="en-US"/>
        </a:p>
      </dgm:t>
    </dgm:pt>
    <dgm:pt modelId="{5778CB73-044A-4F03-9A51-F1A1F5D8BEAB}">
      <dgm:prSet phldrT="[Text]" custT="1"/>
      <dgm:spPr/>
      <dgm:t>
        <a:bodyPr/>
        <a:lstStyle/>
        <a:p>
          <a:r>
            <a:rPr lang="es-ES" sz="2400"/>
            <a:t>No puede exceder los 75 puntos totales en los últimos 12 meses</a:t>
          </a:r>
          <a:endParaRPr lang="en-US" sz="2400"/>
        </a:p>
      </dgm:t>
    </dgm:pt>
    <dgm:pt modelId="{6E811B1A-0897-4376-A53D-76535D6F4430}" type="parTrans" cxnId="{7EE76820-F8C5-4950-A6AB-69CC3497B0AC}">
      <dgm:prSet/>
      <dgm:spPr/>
      <dgm:t>
        <a:bodyPr/>
        <a:lstStyle/>
        <a:p>
          <a:endParaRPr lang="en-US"/>
        </a:p>
      </dgm:t>
    </dgm:pt>
    <dgm:pt modelId="{CD54C72B-B48F-42EF-8B13-7769BCFD0F01}" type="sibTrans" cxnId="{7EE76820-F8C5-4950-A6AB-69CC3497B0AC}">
      <dgm:prSet/>
      <dgm:spPr/>
      <dgm:t>
        <a:bodyPr/>
        <a:lstStyle/>
        <a:p>
          <a:endParaRPr lang="en-US"/>
        </a:p>
      </dgm:t>
    </dgm:pt>
    <dgm:pt modelId="{AE597D4E-ED6B-4353-B501-143BB5AC2094}">
      <dgm:prSet phldrT="[Text]"/>
      <dgm:spPr/>
      <dgm:t>
        <a:bodyPr/>
        <a:lstStyle/>
        <a:p>
          <a:endParaRPr lang="en-US"/>
        </a:p>
      </dgm:t>
    </dgm:pt>
    <dgm:pt modelId="{175BAFAE-6528-4355-B4E7-AEA95F92D9F5}" type="sibTrans" cxnId="{1F64A84E-A225-4DF0-A81F-41D04337F856}">
      <dgm:prSet/>
      <dgm:spPr/>
      <dgm:t>
        <a:bodyPr/>
        <a:lstStyle/>
        <a:p>
          <a:endParaRPr lang="en-US"/>
        </a:p>
      </dgm:t>
    </dgm:pt>
    <dgm:pt modelId="{EBB64735-DA93-4380-A7F2-91F52AE0D792}" type="parTrans" cxnId="{1F64A84E-A225-4DF0-A81F-41D04337F856}">
      <dgm:prSet/>
      <dgm:spPr/>
      <dgm:t>
        <a:bodyPr/>
        <a:lstStyle/>
        <a:p>
          <a:endParaRPr lang="en-US"/>
        </a:p>
      </dgm:t>
    </dgm:pt>
    <dgm:pt modelId="{E71F6FA1-6AA7-4383-9BE5-F27B1E89E3DF}">
      <dgm:prSet phldr="0"/>
      <dgm:spPr/>
      <dgm:t>
        <a:bodyPr/>
        <a:lstStyle/>
        <a:p>
          <a:pPr rtl="0"/>
          <a:r>
            <a:rPr lang="es-ES">
              <a:latin typeface="Gill Sans MT" panose="020B0502020104020203"/>
            </a:rPr>
            <a:t>No puede estar en acción correctiva con el Reglamento de cuidado infantil (CCR)</a:t>
          </a:r>
          <a:endParaRPr lang="en-US"/>
        </a:p>
      </dgm:t>
    </dgm:pt>
    <dgm:pt modelId="{74CF4729-B919-4239-A9C3-BAF0F7919AA7}" type="parTrans" cxnId="{1D3FC084-0241-46C8-B8E3-7CCC0D29CC18}">
      <dgm:prSet/>
      <dgm:spPr/>
      <dgm:t>
        <a:bodyPr/>
        <a:lstStyle/>
        <a:p>
          <a:endParaRPr lang="en-US"/>
        </a:p>
      </dgm:t>
    </dgm:pt>
    <dgm:pt modelId="{50D48EDD-32C6-4AAA-9F61-70D85720B312}" type="sibTrans" cxnId="{1D3FC084-0241-46C8-B8E3-7CCC0D29CC18}">
      <dgm:prSet/>
      <dgm:spPr/>
      <dgm:t>
        <a:bodyPr/>
        <a:lstStyle/>
        <a:p>
          <a:endParaRPr lang="en-US"/>
        </a:p>
      </dgm:t>
    </dgm:pt>
    <dgm:pt modelId="{B4F57A70-8F81-4E7E-A761-6A24DA64EEF8}">
      <dgm:prSet phldr="0" custT="1"/>
      <dgm:spPr/>
      <dgm:t>
        <a:bodyPr/>
        <a:lstStyle/>
        <a:p>
          <a:pPr rtl="0"/>
          <a:r>
            <a:rPr lang="en-US" sz="2400">
              <a:latin typeface="Gill Sans MT" panose="020B0502020104020203"/>
            </a:rPr>
            <a:t>Medio-alto = 3 puntos</a:t>
          </a:r>
        </a:p>
      </dgm:t>
    </dgm:pt>
    <dgm:pt modelId="{CE1A77D8-6349-4E26-B5EB-DB015DE5FA4C}" type="parTrans" cxnId="{4B04AAE3-978A-442D-88BA-FFAB71A2655E}">
      <dgm:prSet/>
      <dgm:spPr/>
      <dgm:t>
        <a:bodyPr/>
        <a:lstStyle/>
        <a:p>
          <a:endParaRPr lang="en-US"/>
        </a:p>
      </dgm:t>
    </dgm:pt>
    <dgm:pt modelId="{7FFA34E6-ED9B-408F-B170-31D9190CAA4A}" type="sibTrans" cxnId="{4B04AAE3-978A-442D-88BA-FFAB71A2655E}">
      <dgm:prSet/>
      <dgm:spPr/>
      <dgm:t>
        <a:bodyPr/>
        <a:lstStyle/>
        <a:p>
          <a:endParaRPr lang="en-US"/>
        </a:p>
      </dgm:t>
    </dgm:pt>
    <dgm:pt modelId="{353BB41F-31C0-4FDA-ACAC-C8A8FC28E934}">
      <dgm:prSet phldrT="[Text]"/>
      <dgm:spPr/>
      <dgm:t>
        <a:bodyPr/>
        <a:lstStyle/>
        <a:p>
          <a:endParaRPr lang="en-US"/>
        </a:p>
      </dgm:t>
    </dgm:pt>
    <dgm:pt modelId="{042A0640-78F6-4A5F-9399-98DB3D93FB96}" type="parTrans" cxnId="{FFAE3A07-DEE5-40A2-AC0C-956CA2C39F12}">
      <dgm:prSet/>
      <dgm:spPr/>
      <dgm:t>
        <a:bodyPr/>
        <a:lstStyle/>
        <a:p>
          <a:endParaRPr lang="es-MX"/>
        </a:p>
      </dgm:t>
    </dgm:pt>
    <dgm:pt modelId="{3AFE5A2F-60E6-4146-A70A-29973E4422DD}" type="sibTrans" cxnId="{FFAE3A07-DEE5-40A2-AC0C-956CA2C39F12}">
      <dgm:prSet/>
      <dgm:spPr/>
      <dgm:t>
        <a:bodyPr/>
        <a:lstStyle/>
        <a:p>
          <a:endParaRPr lang="es-MX"/>
        </a:p>
      </dgm:t>
    </dgm:pt>
    <dgm:pt modelId="{72E5F736-5422-44B0-BF96-6CAA51ED61BB}">
      <dgm:prSet custT="1"/>
      <dgm:spPr/>
      <dgm:t>
        <a:bodyPr/>
        <a:lstStyle/>
        <a:p>
          <a:pPr rtl="0"/>
          <a:r>
            <a:rPr lang="es-MX" sz="2400">
              <a:latin typeface="Gill Sans MT" panose="020B0502020104020203"/>
            </a:rPr>
            <a:t>Alto = 5 puntos</a:t>
          </a:r>
        </a:p>
      </dgm:t>
    </dgm:pt>
    <dgm:pt modelId="{D0968F8D-ECCF-4A6E-A28F-77114A873674}" type="parTrans" cxnId="{CC8E7625-DA10-4B14-9476-7E1DF1C1E73B}">
      <dgm:prSet/>
      <dgm:spPr/>
      <dgm:t>
        <a:bodyPr/>
        <a:lstStyle/>
        <a:p>
          <a:endParaRPr lang="es-MX"/>
        </a:p>
      </dgm:t>
    </dgm:pt>
    <dgm:pt modelId="{0131456B-48C2-45FA-85D5-99467755F288}" type="sibTrans" cxnId="{CC8E7625-DA10-4B14-9476-7E1DF1C1E73B}">
      <dgm:prSet/>
      <dgm:spPr/>
      <dgm:t>
        <a:bodyPr/>
        <a:lstStyle/>
        <a:p>
          <a:endParaRPr lang="es-MX"/>
        </a:p>
      </dgm:t>
    </dgm:pt>
    <dgm:pt modelId="{AFECA543-406C-4A48-AEA3-546FD35625F7}">
      <dgm:prSet phldrT="[Text]" custT="1"/>
      <dgm:spPr/>
      <dgm:t>
        <a:bodyPr/>
        <a:lstStyle/>
        <a:p>
          <a:endParaRPr lang="en-US" sz="2400"/>
        </a:p>
      </dgm:t>
    </dgm:pt>
    <dgm:pt modelId="{2C1250D7-A1CF-47F2-914C-659136CB32D7}" type="parTrans" cxnId="{F3B5005D-8EA2-458A-9F9E-FE9609E771E0}">
      <dgm:prSet/>
      <dgm:spPr/>
      <dgm:t>
        <a:bodyPr/>
        <a:lstStyle/>
        <a:p>
          <a:endParaRPr lang="es-MX"/>
        </a:p>
      </dgm:t>
    </dgm:pt>
    <dgm:pt modelId="{1DF20FB3-FE9F-4D80-8110-78DCF91A8CC3}" type="sibTrans" cxnId="{F3B5005D-8EA2-458A-9F9E-FE9609E771E0}">
      <dgm:prSet/>
      <dgm:spPr/>
      <dgm:t>
        <a:bodyPr/>
        <a:lstStyle/>
        <a:p>
          <a:endParaRPr lang="es-MX"/>
        </a:p>
      </dgm:t>
    </dgm:pt>
    <dgm:pt modelId="{695788A4-F972-404F-AEB1-A5570D48A21F}">
      <dgm:prSet custT="1"/>
      <dgm:spPr/>
      <dgm:t>
        <a:bodyPr/>
        <a:lstStyle/>
        <a:p>
          <a:pPr rtl="0"/>
          <a:endParaRPr lang="es-MX" sz="2400">
            <a:latin typeface="Gill Sans MT" panose="020B0502020104020203"/>
          </a:endParaRPr>
        </a:p>
      </dgm:t>
    </dgm:pt>
    <dgm:pt modelId="{10E18B17-E021-4005-8B41-58BB100DBF04}" type="parTrans" cxnId="{F85060FE-F69E-487A-9D02-5B87F400E702}">
      <dgm:prSet/>
      <dgm:spPr/>
      <dgm:t>
        <a:bodyPr/>
        <a:lstStyle/>
        <a:p>
          <a:endParaRPr lang="es-MX"/>
        </a:p>
      </dgm:t>
    </dgm:pt>
    <dgm:pt modelId="{4EE79324-4B6A-4206-8EC9-8423E9538A92}" type="sibTrans" cxnId="{F85060FE-F69E-487A-9D02-5B87F400E702}">
      <dgm:prSet/>
      <dgm:spPr/>
      <dgm:t>
        <a:bodyPr/>
        <a:lstStyle/>
        <a:p>
          <a:endParaRPr lang="es-MX"/>
        </a:p>
      </dgm:t>
    </dgm:pt>
    <dgm:pt modelId="{AC12D73C-0AA8-46E3-A2DC-D8133D45F54A}" type="pres">
      <dgm:prSet presAssocID="{C999C714-A6BD-4F04-A291-A115C0E613D8}" presName="linearFlow" presStyleCnt="0">
        <dgm:presLayoutVars>
          <dgm:dir/>
          <dgm:animLvl val="lvl"/>
          <dgm:resizeHandles/>
        </dgm:presLayoutVars>
      </dgm:prSet>
      <dgm:spPr/>
    </dgm:pt>
    <dgm:pt modelId="{9C63E207-2106-481A-8A8F-2FBEC8EB0758}" type="pres">
      <dgm:prSet presAssocID="{AE597D4E-ED6B-4353-B501-143BB5AC2094}" presName="compositeNode" presStyleCnt="0">
        <dgm:presLayoutVars>
          <dgm:bulletEnabled val="1"/>
        </dgm:presLayoutVars>
      </dgm:prSet>
      <dgm:spPr/>
    </dgm:pt>
    <dgm:pt modelId="{80695F22-3B94-4A81-8F31-1D8242343F84}" type="pres">
      <dgm:prSet presAssocID="{AE597D4E-ED6B-4353-B501-143BB5AC2094}" presName="image" presStyleLbl="fgImgPlace1" presStyleIdx="0" presStyleCnt="2" custScaleX="76786" custScaleY="83719" custLinFactY="100633" custLinFactNeighborX="-8299" custLinFactNeighborY="20000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A8A2090E-CBB7-463A-8F85-DB38709C3B32}" type="pres">
      <dgm:prSet presAssocID="{AE597D4E-ED6B-4353-B501-143BB5AC2094}" presName="childNode" presStyleLbl="node1" presStyleIdx="0" presStyleCnt="2">
        <dgm:presLayoutVars>
          <dgm:bulletEnabled val="1"/>
        </dgm:presLayoutVars>
      </dgm:prSet>
      <dgm:spPr/>
    </dgm:pt>
    <dgm:pt modelId="{BCB464AA-540B-4A98-AC01-CE5053D33002}" type="pres">
      <dgm:prSet presAssocID="{AE597D4E-ED6B-4353-B501-143BB5AC2094}" presName="parentNode" presStyleLbl="revTx" presStyleIdx="0" presStyleCnt="2">
        <dgm:presLayoutVars>
          <dgm:chMax val="0"/>
          <dgm:bulletEnabled val="1"/>
        </dgm:presLayoutVars>
      </dgm:prSet>
      <dgm:spPr/>
    </dgm:pt>
    <dgm:pt modelId="{C8359EFE-099C-4C07-9714-BD4B6265DAB9}" type="pres">
      <dgm:prSet presAssocID="{175BAFAE-6528-4355-B4E7-AEA95F92D9F5}" presName="sibTrans" presStyleCnt="0"/>
      <dgm:spPr/>
    </dgm:pt>
    <dgm:pt modelId="{9701FE83-C6C4-4D49-9CCF-78AA4EF43857}" type="pres">
      <dgm:prSet presAssocID="{57616AD1-20CC-434A-B707-3321B129042E}" presName="compositeNode" presStyleCnt="0">
        <dgm:presLayoutVars>
          <dgm:bulletEnabled val="1"/>
        </dgm:presLayoutVars>
      </dgm:prSet>
      <dgm:spPr/>
    </dgm:pt>
    <dgm:pt modelId="{A14F0001-69EC-48F9-B6E1-DD092D0B21A8}" type="pres">
      <dgm:prSet presAssocID="{57616AD1-20CC-434A-B707-3321B129042E}" presName="image" presStyleLbl="fgImgPlace1" presStyleIdx="1" presStyleCnt="2" custScaleX="79688" custScaleY="83719" custLinFactY="104704" custLinFactNeighborX="-11825" custLinFactNeighborY="200000"/>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69638518-5F79-4E66-8971-6F1E7C2951E3}" type="pres">
      <dgm:prSet presAssocID="{57616AD1-20CC-434A-B707-3321B129042E}" presName="childNode" presStyleLbl="node1" presStyleIdx="1" presStyleCnt="2">
        <dgm:presLayoutVars>
          <dgm:bulletEnabled val="1"/>
        </dgm:presLayoutVars>
      </dgm:prSet>
      <dgm:spPr/>
    </dgm:pt>
    <dgm:pt modelId="{EF72677D-ABDD-4159-A5FC-C50B0BBADDAB}" type="pres">
      <dgm:prSet presAssocID="{57616AD1-20CC-434A-B707-3321B129042E}" presName="parentNode" presStyleLbl="revTx" presStyleIdx="1" presStyleCnt="2">
        <dgm:presLayoutVars>
          <dgm:chMax val="0"/>
          <dgm:bulletEnabled val="1"/>
        </dgm:presLayoutVars>
      </dgm:prSet>
      <dgm:spPr/>
    </dgm:pt>
  </dgm:ptLst>
  <dgm:cxnLst>
    <dgm:cxn modelId="{FFAE3A07-DEE5-40A2-AC0C-956CA2C39F12}" srcId="{AE597D4E-ED6B-4353-B501-143BB5AC2094}" destId="{353BB41F-31C0-4FDA-ACAC-C8A8FC28E934}" srcOrd="1" destOrd="0" parTransId="{042A0640-78F6-4A5F-9399-98DB3D93FB96}" sibTransId="{3AFE5A2F-60E6-4146-A70A-29973E4422DD}"/>
    <dgm:cxn modelId="{CA0C850E-BE1D-448A-A2AF-C8D48F5A72A9}" type="presOf" srcId="{DA819D66-9119-45EC-BF04-9899E2939C9F}" destId="{A8A2090E-CBB7-463A-8F85-DB38709C3B32}" srcOrd="0" destOrd="0" presId="urn:microsoft.com/office/officeart/2005/8/layout/hList2"/>
    <dgm:cxn modelId="{7EE76820-F8C5-4950-A6AB-69CC3497B0AC}" srcId="{57616AD1-20CC-434A-B707-3321B129042E}" destId="{5778CB73-044A-4F03-9A51-F1A1F5D8BEAB}" srcOrd="0" destOrd="0" parTransId="{6E811B1A-0897-4376-A53D-76535D6F4430}" sibTransId="{CD54C72B-B48F-42EF-8B13-7769BCFD0F01}"/>
    <dgm:cxn modelId="{CC8E7625-DA10-4B14-9476-7E1DF1C1E73B}" srcId="{57616AD1-20CC-434A-B707-3321B129042E}" destId="{72E5F736-5422-44B0-BF96-6CAA51ED61BB}" srcOrd="2" destOrd="0" parTransId="{D0968F8D-ECCF-4A6E-A28F-77114A873674}" sibTransId="{0131456B-48C2-45FA-85D5-99467755F288}"/>
    <dgm:cxn modelId="{00FFD22F-70AC-464A-986E-7897CAAF2AE9}" type="presOf" srcId="{695788A4-F972-404F-AEB1-A5570D48A21F}" destId="{69638518-5F79-4E66-8971-6F1E7C2951E3}" srcOrd="0" destOrd="3" presId="urn:microsoft.com/office/officeart/2005/8/layout/hList2"/>
    <dgm:cxn modelId="{2CB67234-E61E-4583-AE79-9955F48CE040}" type="presOf" srcId="{AFECA543-406C-4A48-AEA3-546FD35625F7}" destId="{69638518-5F79-4E66-8971-6F1E7C2951E3}" srcOrd="0" destOrd="1" presId="urn:microsoft.com/office/officeart/2005/8/layout/hList2"/>
    <dgm:cxn modelId="{F3B5005D-8EA2-458A-9F9E-FE9609E771E0}" srcId="{57616AD1-20CC-434A-B707-3321B129042E}" destId="{AFECA543-406C-4A48-AEA3-546FD35625F7}" srcOrd="1" destOrd="0" parTransId="{2C1250D7-A1CF-47F2-914C-659136CB32D7}" sibTransId="{1DF20FB3-FE9F-4D80-8110-78DCF91A8CC3}"/>
    <dgm:cxn modelId="{1F64A84E-A225-4DF0-A81F-41D04337F856}" srcId="{C999C714-A6BD-4F04-A291-A115C0E613D8}" destId="{AE597D4E-ED6B-4353-B501-143BB5AC2094}" srcOrd="0" destOrd="0" parTransId="{EBB64735-DA93-4380-A7F2-91F52AE0D792}" sibTransId="{175BAFAE-6528-4355-B4E7-AEA95F92D9F5}"/>
    <dgm:cxn modelId="{1D3FC084-0241-46C8-B8E3-7CCC0D29CC18}" srcId="{AE597D4E-ED6B-4353-B501-143BB5AC2094}" destId="{E71F6FA1-6AA7-4383-9BE5-F27B1E89E3DF}" srcOrd="2" destOrd="0" parTransId="{74CF4729-B919-4239-A9C3-BAF0F7919AA7}" sibTransId="{50D48EDD-32C6-4AAA-9F61-70D85720B312}"/>
    <dgm:cxn modelId="{B7D42C95-DEF9-47B7-AECC-49A079137C7A}" type="presOf" srcId="{E71F6FA1-6AA7-4383-9BE5-F27B1E89E3DF}" destId="{A8A2090E-CBB7-463A-8F85-DB38709C3B32}" srcOrd="0" destOrd="2" presId="urn:microsoft.com/office/officeart/2005/8/layout/hList2"/>
    <dgm:cxn modelId="{CC4EB9A2-CDED-46AC-A977-4077B5502744}" type="presOf" srcId="{C999C714-A6BD-4F04-A291-A115C0E613D8}" destId="{AC12D73C-0AA8-46E3-A2DC-D8133D45F54A}" srcOrd="0" destOrd="0" presId="urn:microsoft.com/office/officeart/2005/8/layout/hList2"/>
    <dgm:cxn modelId="{34083CAD-18D3-4199-B463-0AEF20B01248}" srcId="{C999C714-A6BD-4F04-A291-A115C0E613D8}" destId="{57616AD1-20CC-434A-B707-3321B129042E}" srcOrd="1" destOrd="0" parTransId="{565AF580-2087-4ADD-8341-CEA81A3B7454}" sibTransId="{EAD72F58-8952-4447-80AA-38DBF0CD1A76}"/>
    <dgm:cxn modelId="{82FD31C1-8C3E-4B4F-AC22-A9C959D1959F}" type="presOf" srcId="{72E5F736-5422-44B0-BF96-6CAA51ED61BB}" destId="{69638518-5F79-4E66-8971-6F1E7C2951E3}" srcOrd="0" destOrd="2" presId="urn:microsoft.com/office/officeart/2005/8/layout/hList2"/>
    <dgm:cxn modelId="{18DE8CC5-6EF1-478E-9D4F-CCC69CC0DC62}" srcId="{AE597D4E-ED6B-4353-B501-143BB5AC2094}" destId="{DA819D66-9119-45EC-BF04-9899E2939C9F}" srcOrd="0" destOrd="0" parTransId="{2BA5EEF1-B969-4B94-AB93-7DB6AB65CDEC}" sibTransId="{6E48E302-9446-4266-8990-D51BFA3C69DF}"/>
    <dgm:cxn modelId="{2753FFD0-5E82-450A-9970-357D56724481}" type="presOf" srcId="{AE597D4E-ED6B-4353-B501-143BB5AC2094}" destId="{BCB464AA-540B-4A98-AC01-CE5053D33002}" srcOrd="0" destOrd="0" presId="urn:microsoft.com/office/officeart/2005/8/layout/hList2"/>
    <dgm:cxn modelId="{7CAD8FD3-2585-4CD1-BC34-F3F98CC253B3}" type="presOf" srcId="{353BB41F-31C0-4FDA-ACAC-C8A8FC28E934}" destId="{A8A2090E-CBB7-463A-8F85-DB38709C3B32}" srcOrd="0" destOrd="1" presId="urn:microsoft.com/office/officeart/2005/8/layout/hList2"/>
    <dgm:cxn modelId="{37749DDC-7841-4C61-AAB4-20BF72B35B59}" type="presOf" srcId="{B4F57A70-8F81-4E7E-A761-6A24DA64EEF8}" destId="{69638518-5F79-4E66-8971-6F1E7C2951E3}" srcOrd="0" destOrd="4" presId="urn:microsoft.com/office/officeart/2005/8/layout/hList2"/>
    <dgm:cxn modelId="{4B04AAE3-978A-442D-88BA-FFAB71A2655E}" srcId="{57616AD1-20CC-434A-B707-3321B129042E}" destId="{B4F57A70-8F81-4E7E-A761-6A24DA64EEF8}" srcOrd="4" destOrd="0" parTransId="{CE1A77D8-6349-4E26-B5EB-DB015DE5FA4C}" sibTransId="{7FFA34E6-ED9B-408F-B170-31D9190CAA4A}"/>
    <dgm:cxn modelId="{8956C2EC-C764-4E83-888C-C61A5990B2C3}" type="presOf" srcId="{57616AD1-20CC-434A-B707-3321B129042E}" destId="{EF72677D-ABDD-4159-A5FC-C50B0BBADDAB}" srcOrd="0" destOrd="0" presId="urn:microsoft.com/office/officeart/2005/8/layout/hList2"/>
    <dgm:cxn modelId="{ADAD30F6-8BA5-4E17-AA1F-5A00058E014C}" type="presOf" srcId="{5778CB73-044A-4F03-9A51-F1A1F5D8BEAB}" destId="{69638518-5F79-4E66-8971-6F1E7C2951E3}" srcOrd="0" destOrd="0" presId="urn:microsoft.com/office/officeart/2005/8/layout/hList2"/>
    <dgm:cxn modelId="{F85060FE-F69E-487A-9D02-5B87F400E702}" srcId="{57616AD1-20CC-434A-B707-3321B129042E}" destId="{695788A4-F972-404F-AEB1-A5570D48A21F}" srcOrd="3" destOrd="0" parTransId="{10E18B17-E021-4005-8B41-58BB100DBF04}" sibTransId="{4EE79324-4B6A-4206-8EC9-8423E9538A92}"/>
    <dgm:cxn modelId="{497008A6-DC9B-4794-ABCD-4C7ACB9ED81C}" type="presParOf" srcId="{AC12D73C-0AA8-46E3-A2DC-D8133D45F54A}" destId="{9C63E207-2106-481A-8A8F-2FBEC8EB0758}" srcOrd="0" destOrd="0" presId="urn:microsoft.com/office/officeart/2005/8/layout/hList2"/>
    <dgm:cxn modelId="{7A897986-96F7-4A19-B9F3-FB86DC8FEC92}" type="presParOf" srcId="{9C63E207-2106-481A-8A8F-2FBEC8EB0758}" destId="{80695F22-3B94-4A81-8F31-1D8242343F84}" srcOrd="0" destOrd="0" presId="urn:microsoft.com/office/officeart/2005/8/layout/hList2"/>
    <dgm:cxn modelId="{5D9A8DBB-9938-4D33-B0B8-AE139B9B9CEF}" type="presParOf" srcId="{9C63E207-2106-481A-8A8F-2FBEC8EB0758}" destId="{A8A2090E-CBB7-463A-8F85-DB38709C3B32}" srcOrd="1" destOrd="0" presId="urn:microsoft.com/office/officeart/2005/8/layout/hList2"/>
    <dgm:cxn modelId="{E51276BC-6810-4F60-8FBF-1781E7C1D53B}" type="presParOf" srcId="{9C63E207-2106-481A-8A8F-2FBEC8EB0758}" destId="{BCB464AA-540B-4A98-AC01-CE5053D33002}" srcOrd="2" destOrd="0" presId="urn:microsoft.com/office/officeart/2005/8/layout/hList2"/>
    <dgm:cxn modelId="{9AFB3AD4-369B-4262-9FB4-BFA662E37E5F}" type="presParOf" srcId="{AC12D73C-0AA8-46E3-A2DC-D8133D45F54A}" destId="{C8359EFE-099C-4C07-9714-BD4B6265DAB9}" srcOrd="1" destOrd="0" presId="urn:microsoft.com/office/officeart/2005/8/layout/hList2"/>
    <dgm:cxn modelId="{77DF37D7-4AF5-4DE1-861C-775CD7E1000D}" type="presParOf" srcId="{AC12D73C-0AA8-46E3-A2DC-D8133D45F54A}" destId="{9701FE83-C6C4-4D49-9CCF-78AA4EF43857}" srcOrd="2" destOrd="0" presId="urn:microsoft.com/office/officeart/2005/8/layout/hList2"/>
    <dgm:cxn modelId="{32173143-0720-4450-9922-F8C9093EDEA4}" type="presParOf" srcId="{9701FE83-C6C4-4D49-9CCF-78AA4EF43857}" destId="{A14F0001-69EC-48F9-B6E1-DD092D0B21A8}" srcOrd="0" destOrd="0" presId="urn:microsoft.com/office/officeart/2005/8/layout/hList2"/>
    <dgm:cxn modelId="{3723E4B8-C91B-4C55-9D3B-BAB44970DB44}" type="presParOf" srcId="{9701FE83-C6C4-4D49-9CCF-78AA4EF43857}" destId="{69638518-5F79-4E66-8971-6F1E7C2951E3}" srcOrd="1" destOrd="0" presId="urn:microsoft.com/office/officeart/2005/8/layout/hList2"/>
    <dgm:cxn modelId="{1C9A7086-5BF6-4344-8E9A-507A1736B65E}" type="presParOf" srcId="{9701FE83-C6C4-4D49-9CCF-78AA4EF43857}" destId="{EF72677D-ABDD-4159-A5FC-C50B0BBADDA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4054ACF8-B50F-4AC7-9B97-22658F0E4C90}">
      <dgm:prSet phldrT="[Text]"/>
      <dgm:spPr/>
      <dgm:t>
        <a:bodyPr/>
        <a:lstStyle/>
        <a:p>
          <a:r>
            <a:rPr lang="en-US" b="1"/>
            <a:t>Review and determination of current CCS providers</a:t>
          </a:r>
        </a:p>
      </dgm:t>
    </dgm:pt>
    <dgm:pt modelId="{2ABCECE6-BF24-4818-94DE-20F040B34E28}" type="parTrans" cxnId="{A9E40325-5F17-4857-B9D3-085A618987A6}">
      <dgm:prSet/>
      <dgm:spPr/>
      <dgm:t>
        <a:bodyPr/>
        <a:lstStyle/>
        <a:p>
          <a:endParaRPr lang="en-US" b="1"/>
        </a:p>
      </dgm:t>
    </dgm:pt>
    <dgm:pt modelId="{B609206F-84AA-48D2-938F-0037B4C7614B}" type="sibTrans" cxnId="{A9E40325-5F17-4857-B9D3-085A618987A6}">
      <dgm:prSet/>
      <dgm:spPr/>
      <dgm:t>
        <a:bodyPr/>
        <a:lstStyle/>
        <a:p>
          <a:endParaRPr lang="en-US" b="1"/>
        </a:p>
      </dgm:t>
    </dgm:pt>
    <dgm:pt modelId="{81F28F76-AD68-4E14-AF33-9D6B53254477}">
      <dgm:prSet phldrT="[Text]"/>
      <dgm:spPr>
        <a:solidFill>
          <a:srgbClr val="002060"/>
        </a:solidFill>
        <a:ln>
          <a:noFill/>
        </a:ln>
      </dgm:spPr>
      <dgm:t>
        <a:bodyPr/>
        <a:lstStyle/>
        <a:p>
          <a:r>
            <a:rPr lang="en-US" b="1"/>
            <a:t>March 31, 2023</a:t>
          </a:r>
        </a:p>
      </dgm:t>
    </dgm:pt>
    <dgm:pt modelId="{344DE83F-5D73-49FC-B3F7-7E08735F8EBA}" type="parTrans" cxnId="{A6907243-F97E-445C-B1D9-FD502C247693}">
      <dgm:prSet/>
      <dgm:spPr/>
      <dgm:t>
        <a:bodyPr/>
        <a:lstStyle/>
        <a:p>
          <a:endParaRPr lang="en-US" b="1"/>
        </a:p>
      </dgm:t>
    </dgm:pt>
    <dgm:pt modelId="{7AB7EA1A-F9F7-4BFC-BB77-5FCE51ECAF15}" type="sibTrans" cxnId="{A6907243-F97E-445C-B1D9-FD502C247693}">
      <dgm:prSet/>
      <dgm:spPr/>
      <dgm:t>
        <a:bodyPr/>
        <a:lstStyle/>
        <a:p>
          <a:endParaRPr lang="en-US" b="1"/>
        </a:p>
      </dgm:t>
    </dgm:pt>
    <dgm:pt modelId="{6A9B0BA0-123B-4F03-8B57-FD28D1889C2C}">
      <dgm:prSet phldrT="[Text]"/>
      <dgm:spPr>
        <a:ln>
          <a:solidFill>
            <a:srgbClr val="002060"/>
          </a:solidFill>
        </a:ln>
      </dgm:spPr>
      <dgm:t>
        <a:bodyPr/>
        <a:lstStyle/>
        <a:p>
          <a:r>
            <a:rPr lang="en-US" b="1"/>
            <a:t>Current Provider Allowance ends</a:t>
          </a:r>
        </a:p>
      </dgm:t>
    </dgm:pt>
    <dgm:pt modelId="{33D45ACB-0A37-4432-979A-039F7C351CCC}" type="parTrans" cxnId="{10C2F94E-C268-44DB-B225-F58C202DFDA0}">
      <dgm:prSet/>
      <dgm:spPr/>
      <dgm:t>
        <a:bodyPr/>
        <a:lstStyle/>
        <a:p>
          <a:endParaRPr lang="en-US" b="1"/>
        </a:p>
      </dgm:t>
    </dgm:pt>
    <dgm:pt modelId="{C4023EAC-4413-4F34-B6B4-F75B5BB2B4EC}" type="sibTrans" cxnId="{10C2F94E-C268-44DB-B225-F58C202DFDA0}">
      <dgm:prSet/>
      <dgm:spPr/>
      <dgm:t>
        <a:bodyPr/>
        <a:lstStyle/>
        <a:p>
          <a:endParaRPr lang="en-US" b="1"/>
        </a:p>
      </dgm:t>
    </dgm:pt>
    <dgm:pt modelId="{85990FDF-BA8F-4904-A005-759237542CD0}">
      <dgm:prSet phldrT="[Text]"/>
      <dgm:spPr/>
      <dgm:t>
        <a:bodyPr/>
        <a:lstStyle/>
        <a:p>
          <a:r>
            <a:rPr lang="en-US" b="1">
              <a:solidFill>
                <a:schemeClr val="tx1"/>
              </a:solidFill>
            </a:rPr>
            <a:t>October 3, 2022</a:t>
          </a:r>
        </a:p>
      </dgm:t>
    </dgm:pt>
    <dgm:pt modelId="{B816650E-B11A-4995-A441-EE8B536A5A3D}" type="parTrans" cxnId="{07D1A344-F629-448A-A343-B6DB9085CB23}">
      <dgm:prSet/>
      <dgm:spPr/>
      <dgm:t>
        <a:bodyPr/>
        <a:lstStyle/>
        <a:p>
          <a:endParaRPr lang="en-US" b="1"/>
        </a:p>
      </dgm:t>
    </dgm:pt>
    <dgm:pt modelId="{97C9D33D-E59C-4249-A180-E52DBFBF1E4A}" type="sibTrans" cxnId="{07D1A344-F629-448A-A343-B6DB9085CB23}">
      <dgm:prSet/>
      <dgm:spPr/>
      <dgm:t>
        <a:bodyPr/>
        <a:lstStyle/>
        <a:p>
          <a:endParaRPr lang="en-US" b="1"/>
        </a:p>
      </dgm:t>
    </dgm:pt>
    <dgm:pt modelId="{68EC6928-8B7E-4B52-B2D8-3E1D3FEAB982}">
      <dgm:prSet phldrT="[Text]"/>
      <dgm:spPr/>
      <dgm:t>
        <a:bodyPr/>
        <a:lstStyle/>
        <a:p>
          <a:r>
            <a:rPr lang="en-US" b="1">
              <a:solidFill>
                <a:schemeClr val="tx1"/>
              </a:solidFill>
            </a:rPr>
            <a:t>September 30, 2023</a:t>
          </a:r>
        </a:p>
      </dgm:t>
    </dgm:pt>
    <dgm:pt modelId="{E52CF9D1-397F-44DD-90A3-0DDD9B69A852}" type="parTrans" cxnId="{F08EAA2E-1BF5-45D6-A560-5CD655E167A7}">
      <dgm:prSet/>
      <dgm:spPr/>
      <dgm:t>
        <a:bodyPr/>
        <a:lstStyle/>
        <a:p>
          <a:endParaRPr lang="en-US" b="1"/>
        </a:p>
      </dgm:t>
    </dgm:pt>
    <dgm:pt modelId="{07D60A8B-D25F-470E-833B-158A9A5830B9}" type="sibTrans" cxnId="{F08EAA2E-1BF5-45D6-A560-5CD655E167A7}">
      <dgm:prSet/>
      <dgm:spPr/>
      <dgm:t>
        <a:bodyPr/>
        <a:lstStyle/>
        <a:p>
          <a:endParaRPr lang="en-US" b="1"/>
        </a:p>
      </dgm:t>
    </dgm:pt>
    <dgm:pt modelId="{1FD2DB18-688E-4BA3-B6CB-15E65A767A5A}">
      <dgm:prSet phldrT="[Text]"/>
      <dgm:spPr/>
      <dgm:t>
        <a:bodyPr/>
        <a:lstStyle/>
        <a:p>
          <a:r>
            <a:rPr lang="en-US" b="1"/>
            <a:t>12-month Check for Initial Certification Eligibility</a:t>
          </a:r>
        </a:p>
      </dgm:t>
    </dgm:pt>
    <dgm:pt modelId="{EA3F2F94-F434-42E7-A07C-E72ED9BF319D}" type="parTrans" cxnId="{9D68D94C-BA0A-4305-990C-A360F5BE015B}">
      <dgm:prSet/>
      <dgm:spPr/>
      <dgm:t>
        <a:bodyPr/>
        <a:lstStyle/>
        <a:p>
          <a:endParaRPr lang="en-US" b="1"/>
        </a:p>
      </dgm:t>
    </dgm:pt>
    <dgm:pt modelId="{E937E9A1-E57C-414A-BC6C-5108C09595A1}" type="sibTrans" cxnId="{9D68D94C-BA0A-4305-990C-A360F5BE015B}">
      <dgm:prSet/>
      <dgm:spPr/>
      <dgm:t>
        <a:bodyPr/>
        <a:lstStyle/>
        <a:p>
          <a:endParaRPr lang="en-US" b="1"/>
        </a:p>
      </dgm:t>
    </dgm:pt>
    <dgm:pt modelId="{A063746A-4F2A-42CD-9835-CA3090759809}">
      <dgm:prSet phldrT="[Text]"/>
      <dgm:spPr/>
      <dgm:t>
        <a:bodyPr/>
        <a:lstStyle/>
        <a:p>
          <a:r>
            <a:rPr lang="en-US" b="1">
              <a:solidFill>
                <a:schemeClr val="tx1"/>
              </a:solidFill>
            </a:rPr>
            <a:t>March 31, 2024</a:t>
          </a:r>
        </a:p>
      </dgm:t>
    </dgm:pt>
    <dgm:pt modelId="{F11DB1DF-5113-456D-8529-91525807D5EE}" type="parTrans" cxnId="{40FBEF9F-1FAF-4026-9323-33FBC9F89A3F}">
      <dgm:prSet/>
      <dgm:spPr/>
      <dgm:t>
        <a:bodyPr/>
        <a:lstStyle/>
        <a:p>
          <a:endParaRPr lang="en-US" b="1"/>
        </a:p>
      </dgm:t>
    </dgm:pt>
    <dgm:pt modelId="{26B4DB70-D80A-45C7-8D8D-81ABBF9F5BBA}" type="sibTrans" cxnId="{40FBEF9F-1FAF-4026-9323-33FBC9F89A3F}">
      <dgm:prSet/>
      <dgm:spPr/>
      <dgm:t>
        <a:bodyPr/>
        <a:lstStyle/>
        <a:p>
          <a:endParaRPr lang="en-US" b="1"/>
        </a:p>
      </dgm:t>
    </dgm:pt>
    <dgm:pt modelId="{F990359B-8128-4976-BD40-4B921911C737}">
      <dgm:prSet phldrT="[Text]"/>
      <dgm:spPr/>
      <dgm:t>
        <a:bodyPr/>
        <a:lstStyle/>
        <a:p>
          <a:r>
            <a:rPr lang="en-US" b="1"/>
            <a:t>18-month Check for Initial Certification Eligibility  </a:t>
          </a:r>
        </a:p>
      </dgm:t>
    </dgm:pt>
    <dgm:pt modelId="{47292D67-19C2-429D-ACAE-DD323F40F4B0}" type="parTrans" cxnId="{41018473-20D8-4EB6-966E-5F4A18DC48E3}">
      <dgm:prSet/>
      <dgm:spPr/>
      <dgm:t>
        <a:bodyPr/>
        <a:lstStyle/>
        <a:p>
          <a:endParaRPr lang="en-US" b="1"/>
        </a:p>
      </dgm:t>
    </dgm:pt>
    <dgm:pt modelId="{E68179D4-9B6E-47ED-A972-C3E04C272C9A}" type="sibTrans" cxnId="{41018473-20D8-4EB6-966E-5F4A18DC48E3}">
      <dgm:prSet/>
      <dgm:spPr/>
      <dgm:t>
        <a:bodyPr/>
        <a:lstStyle/>
        <a:p>
          <a:endParaRPr lang="en-US" b="1"/>
        </a:p>
      </dgm:t>
    </dgm:pt>
    <dgm:pt modelId="{66561B0E-5D9B-452C-B69E-38483E1D47BA}">
      <dgm:prSet phldrT="[Text]"/>
      <dgm:spPr/>
      <dgm:t>
        <a:bodyPr/>
        <a:lstStyle/>
        <a:p>
          <a:r>
            <a:rPr lang="en-US" b="1">
              <a:solidFill>
                <a:schemeClr val="tx1"/>
              </a:solidFill>
            </a:rPr>
            <a:t>September 30, 2024</a:t>
          </a:r>
        </a:p>
      </dgm:t>
    </dgm:pt>
    <dgm:pt modelId="{31828C49-0313-4053-A397-E2CED3527281}" type="parTrans" cxnId="{699766D7-08DD-43C2-899D-8EE9BF2DF999}">
      <dgm:prSet/>
      <dgm:spPr/>
      <dgm:t>
        <a:bodyPr/>
        <a:lstStyle/>
        <a:p>
          <a:endParaRPr lang="en-US" b="1"/>
        </a:p>
      </dgm:t>
    </dgm:pt>
    <dgm:pt modelId="{59A7616F-F7BE-407F-B703-26F8C2A0A6C9}" type="sibTrans" cxnId="{699766D7-08DD-43C2-899D-8EE9BF2DF999}">
      <dgm:prSet/>
      <dgm:spPr/>
      <dgm:t>
        <a:bodyPr/>
        <a:lstStyle/>
        <a:p>
          <a:endParaRPr lang="en-US" b="1"/>
        </a:p>
      </dgm:t>
    </dgm:pt>
    <dgm:pt modelId="{934BCAE0-0AC0-4110-8029-6C727DC894D2}">
      <dgm:prSet phldrT="[Text]"/>
      <dgm:spPr/>
      <dgm:t>
        <a:bodyPr/>
        <a:lstStyle/>
        <a:p>
          <a:r>
            <a:rPr lang="en-US" b="1"/>
            <a:t>Final Check for Initial Certification Eligibility</a:t>
          </a:r>
        </a:p>
      </dgm:t>
    </dgm:pt>
    <dgm:pt modelId="{EA828489-9000-4FEA-B435-9E994539BF69}" type="parTrans" cxnId="{0E89E36C-72BA-428B-8AA9-FA14FC2BD449}">
      <dgm:prSet/>
      <dgm:spPr/>
      <dgm:t>
        <a:bodyPr/>
        <a:lstStyle/>
        <a:p>
          <a:endParaRPr lang="en-US" b="1"/>
        </a:p>
      </dgm:t>
    </dgm:pt>
    <dgm:pt modelId="{7D25F8EF-4BFA-443A-A4F2-0BAD8B2E42A0}" type="sibTrans" cxnId="{0E89E36C-72BA-428B-8AA9-FA14FC2BD449}">
      <dgm:prSet/>
      <dgm:spPr/>
      <dgm:t>
        <a:bodyPr/>
        <a:lstStyle/>
        <a:p>
          <a:endParaRPr lang="en-US" b="1"/>
        </a:p>
      </dgm:t>
    </dgm:pt>
    <dgm:pt modelId="{A50A3B44-3CAA-4799-8D9A-1EF064DB7572}" type="pres">
      <dgm:prSet presAssocID="{6C894B40-00CA-4CA5-9013-70EEAC785B93}" presName="linearFlow" presStyleCnt="0">
        <dgm:presLayoutVars>
          <dgm:dir/>
          <dgm:animLvl val="lvl"/>
          <dgm:resizeHandles val="exact"/>
        </dgm:presLayoutVars>
      </dgm:prSet>
      <dgm:spPr/>
    </dgm:pt>
    <dgm:pt modelId="{97E8D359-B72C-45CB-9A5C-975B75C09C96}" type="pres">
      <dgm:prSet presAssocID="{85990FDF-BA8F-4904-A005-759237542CD0}" presName="composite" presStyleCnt="0"/>
      <dgm:spPr/>
    </dgm:pt>
    <dgm:pt modelId="{D02C4AAE-38D7-46A8-897B-DFA653C94E4E}" type="pres">
      <dgm:prSet presAssocID="{85990FDF-BA8F-4904-A005-759237542CD0}" presName="parentText" presStyleLbl="alignNode1" presStyleIdx="0" presStyleCnt="5">
        <dgm:presLayoutVars>
          <dgm:chMax val="1"/>
          <dgm:bulletEnabled val="1"/>
        </dgm:presLayoutVars>
      </dgm:prSet>
      <dgm:spPr/>
    </dgm:pt>
    <dgm:pt modelId="{415A5BE5-95BE-4031-B91C-B3FD73075A33}" type="pres">
      <dgm:prSet presAssocID="{85990FDF-BA8F-4904-A005-759237542CD0}" presName="descendantText" presStyleLbl="alignAcc1" presStyleIdx="0" presStyleCnt="5">
        <dgm:presLayoutVars>
          <dgm:bulletEnabled val="1"/>
        </dgm:presLayoutVars>
      </dgm:prSet>
      <dgm:spPr/>
    </dgm:pt>
    <dgm:pt modelId="{C3700E01-4CA7-4A78-BF21-D832CBAAF6EB}" type="pres">
      <dgm:prSet presAssocID="{97C9D33D-E59C-4249-A180-E52DBFBF1E4A}" presName="sp" presStyleCnt="0"/>
      <dgm:spPr/>
    </dgm:pt>
    <dgm:pt modelId="{4C642F84-B07B-4070-A073-9CDE05F31BB3}" type="pres">
      <dgm:prSet presAssocID="{81F28F76-AD68-4E14-AF33-9D6B53254477}" presName="composite" presStyleCnt="0"/>
      <dgm:spPr/>
    </dgm:pt>
    <dgm:pt modelId="{9FAAD3B0-8A0A-4DDE-A5DD-EC583466FA44}" type="pres">
      <dgm:prSet presAssocID="{81F28F76-AD68-4E14-AF33-9D6B53254477}" presName="parentText" presStyleLbl="alignNode1" presStyleIdx="1" presStyleCnt="5">
        <dgm:presLayoutVars>
          <dgm:chMax val="1"/>
          <dgm:bulletEnabled val="1"/>
        </dgm:presLayoutVars>
      </dgm:prSet>
      <dgm:spPr/>
    </dgm:pt>
    <dgm:pt modelId="{CDC1C066-5D5E-4B7D-8361-66A8E509974B}" type="pres">
      <dgm:prSet presAssocID="{81F28F76-AD68-4E14-AF33-9D6B53254477}" presName="descendantText" presStyleLbl="alignAcc1" presStyleIdx="1" presStyleCnt="5">
        <dgm:presLayoutVars>
          <dgm:bulletEnabled val="1"/>
        </dgm:presLayoutVars>
      </dgm:prSet>
      <dgm:spPr/>
    </dgm:pt>
    <dgm:pt modelId="{F0E89959-D108-48D5-8EF6-3BFAE9E01950}" type="pres">
      <dgm:prSet presAssocID="{7AB7EA1A-F9F7-4BFC-BB77-5FCE51ECAF15}" presName="sp" presStyleCnt="0"/>
      <dgm:spPr/>
    </dgm:pt>
    <dgm:pt modelId="{EF2E5FEB-79FA-44C0-93B7-4DC186C2E957}" type="pres">
      <dgm:prSet presAssocID="{68EC6928-8B7E-4B52-B2D8-3E1D3FEAB982}" presName="composite" presStyleCnt="0"/>
      <dgm:spPr/>
    </dgm:pt>
    <dgm:pt modelId="{7995FAA4-A567-44C9-BE61-6F8D91A7A39A}" type="pres">
      <dgm:prSet presAssocID="{68EC6928-8B7E-4B52-B2D8-3E1D3FEAB982}" presName="parentText" presStyleLbl="alignNode1" presStyleIdx="2" presStyleCnt="5">
        <dgm:presLayoutVars>
          <dgm:chMax val="1"/>
          <dgm:bulletEnabled val="1"/>
        </dgm:presLayoutVars>
      </dgm:prSet>
      <dgm:spPr/>
    </dgm:pt>
    <dgm:pt modelId="{D64124B9-6F8A-4E03-98AD-FCA61F4CB6FD}" type="pres">
      <dgm:prSet presAssocID="{68EC6928-8B7E-4B52-B2D8-3E1D3FEAB982}" presName="descendantText" presStyleLbl="alignAcc1" presStyleIdx="2" presStyleCnt="5">
        <dgm:presLayoutVars>
          <dgm:bulletEnabled val="1"/>
        </dgm:presLayoutVars>
      </dgm:prSet>
      <dgm:spPr/>
    </dgm:pt>
    <dgm:pt modelId="{1565F533-B9DE-4508-B53C-D0FF36EE089A}" type="pres">
      <dgm:prSet presAssocID="{07D60A8B-D25F-470E-833B-158A9A5830B9}" presName="sp" presStyleCnt="0"/>
      <dgm:spPr/>
    </dgm:pt>
    <dgm:pt modelId="{D139552F-3738-4412-B107-A766D4961E22}" type="pres">
      <dgm:prSet presAssocID="{A063746A-4F2A-42CD-9835-CA3090759809}" presName="composite" presStyleCnt="0"/>
      <dgm:spPr/>
    </dgm:pt>
    <dgm:pt modelId="{CD8C214D-44F7-46A8-B576-5029318FAACC}" type="pres">
      <dgm:prSet presAssocID="{A063746A-4F2A-42CD-9835-CA3090759809}" presName="parentText" presStyleLbl="alignNode1" presStyleIdx="3" presStyleCnt="5">
        <dgm:presLayoutVars>
          <dgm:chMax val="1"/>
          <dgm:bulletEnabled val="1"/>
        </dgm:presLayoutVars>
      </dgm:prSet>
      <dgm:spPr/>
    </dgm:pt>
    <dgm:pt modelId="{23F5F6D4-61E0-4C7D-9BAF-A87F73D19406}" type="pres">
      <dgm:prSet presAssocID="{A063746A-4F2A-42CD-9835-CA3090759809}" presName="descendantText" presStyleLbl="alignAcc1" presStyleIdx="3" presStyleCnt="5">
        <dgm:presLayoutVars>
          <dgm:bulletEnabled val="1"/>
        </dgm:presLayoutVars>
      </dgm:prSet>
      <dgm:spPr/>
    </dgm:pt>
    <dgm:pt modelId="{B5ACEAC6-8836-4D13-BAC9-48B93BD93C95}" type="pres">
      <dgm:prSet presAssocID="{26B4DB70-D80A-45C7-8D8D-81ABBF9F5BBA}" presName="sp" presStyleCnt="0"/>
      <dgm:spPr/>
    </dgm:pt>
    <dgm:pt modelId="{8EC186F8-4B0A-4435-B0A0-FD7B29DBDA47}" type="pres">
      <dgm:prSet presAssocID="{66561B0E-5D9B-452C-B69E-38483E1D47BA}" presName="composite" presStyleCnt="0"/>
      <dgm:spPr/>
    </dgm:pt>
    <dgm:pt modelId="{DF68386B-C153-4A67-8671-B48DE51F983D}" type="pres">
      <dgm:prSet presAssocID="{66561B0E-5D9B-452C-B69E-38483E1D47BA}" presName="parentText" presStyleLbl="alignNode1" presStyleIdx="4" presStyleCnt="5">
        <dgm:presLayoutVars>
          <dgm:chMax val="1"/>
          <dgm:bulletEnabled val="1"/>
        </dgm:presLayoutVars>
      </dgm:prSet>
      <dgm:spPr/>
    </dgm:pt>
    <dgm:pt modelId="{BF0AB1C3-D9D2-4957-ACE0-B459071C9D8C}" type="pres">
      <dgm:prSet presAssocID="{66561B0E-5D9B-452C-B69E-38483E1D47BA}" presName="descendantText" presStyleLbl="alignAcc1" presStyleIdx="4" presStyleCnt="5">
        <dgm:presLayoutVars>
          <dgm:bulletEnabled val="1"/>
        </dgm:presLayoutVars>
      </dgm:prSet>
      <dgm:spPr/>
    </dgm:pt>
  </dgm:ptLst>
  <dgm:cxnLst>
    <dgm:cxn modelId="{FE96A301-9D31-4B40-8D6A-5D69C3EDDF0F}" type="presOf" srcId="{F990359B-8128-4976-BD40-4B921911C737}" destId="{23F5F6D4-61E0-4C7D-9BAF-A87F73D19406}" srcOrd="0" destOrd="0" presId="urn:microsoft.com/office/officeart/2005/8/layout/chevron2"/>
    <dgm:cxn modelId="{82CBE603-EBAC-40CD-8999-BA09BB6349B3}" type="presOf" srcId="{934BCAE0-0AC0-4110-8029-6C727DC894D2}" destId="{BF0AB1C3-D9D2-4957-ACE0-B459071C9D8C}" srcOrd="0" destOrd="0" presId="urn:microsoft.com/office/officeart/2005/8/layout/chevron2"/>
    <dgm:cxn modelId="{A9E40325-5F17-4857-B9D3-085A618987A6}" srcId="{85990FDF-BA8F-4904-A005-759237542CD0}" destId="{4054ACF8-B50F-4AC7-9B97-22658F0E4C90}" srcOrd="0" destOrd="0" parTransId="{2ABCECE6-BF24-4818-94DE-20F040B34E28}" sibTransId="{B609206F-84AA-48D2-938F-0037B4C7614B}"/>
    <dgm:cxn modelId="{67BA482C-4D8D-4F07-8569-D0F688BAD902}" type="presOf" srcId="{85990FDF-BA8F-4904-A005-759237542CD0}" destId="{D02C4AAE-38D7-46A8-897B-DFA653C94E4E}" srcOrd="0" destOrd="0" presId="urn:microsoft.com/office/officeart/2005/8/layout/chevron2"/>
    <dgm:cxn modelId="{F08EAA2E-1BF5-45D6-A560-5CD655E167A7}" srcId="{6C894B40-00CA-4CA5-9013-70EEAC785B93}" destId="{68EC6928-8B7E-4B52-B2D8-3E1D3FEAB982}" srcOrd="2" destOrd="0" parTransId="{E52CF9D1-397F-44DD-90A3-0DDD9B69A852}" sibTransId="{07D60A8B-D25F-470E-833B-158A9A5830B9}"/>
    <dgm:cxn modelId="{93E9ED61-2766-4DBE-8F33-94ED0108CB58}" type="presOf" srcId="{6C894B40-00CA-4CA5-9013-70EEAC785B93}" destId="{A50A3B44-3CAA-4799-8D9A-1EF064DB7572}" srcOrd="0" destOrd="0" presId="urn:microsoft.com/office/officeart/2005/8/layout/chevron2"/>
    <dgm:cxn modelId="{A6907243-F97E-445C-B1D9-FD502C247693}" srcId="{6C894B40-00CA-4CA5-9013-70EEAC785B93}" destId="{81F28F76-AD68-4E14-AF33-9D6B53254477}" srcOrd="1" destOrd="0" parTransId="{344DE83F-5D73-49FC-B3F7-7E08735F8EBA}" sibTransId="{7AB7EA1A-F9F7-4BFC-BB77-5FCE51ECAF15}"/>
    <dgm:cxn modelId="{07D1A344-F629-448A-A343-B6DB9085CB23}" srcId="{6C894B40-00CA-4CA5-9013-70EEAC785B93}" destId="{85990FDF-BA8F-4904-A005-759237542CD0}" srcOrd="0" destOrd="0" parTransId="{B816650E-B11A-4995-A441-EE8B536A5A3D}" sibTransId="{97C9D33D-E59C-4249-A180-E52DBFBF1E4A}"/>
    <dgm:cxn modelId="{D81F204B-2D95-4A72-928A-16102226B66E}" type="presOf" srcId="{6A9B0BA0-123B-4F03-8B57-FD28D1889C2C}" destId="{CDC1C066-5D5E-4B7D-8361-66A8E509974B}" srcOrd="0" destOrd="0" presId="urn:microsoft.com/office/officeart/2005/8/layout/chevron2"/>
    <dgm:cxn modelId="{9D68D94C-BA0A-4305-990C-A360F5BE015B}" srcId="{68EC6928-8B7E-4B52-B2D8-3E1D3FEAB982}" destId="{1FD2DB18-688E-4BA3-B6CB-15E65A767A5A}" srcOrd="0" destOrd="0" parTransId="{EA3F2F94-F434-42E7-A07C-E72ED9BF319D}" sibTransId="{E937E9A1-E57C-414A-BC6C-5108C09595A1}"/>
    <dgm:cxn modelId="{0E89E36C-72BA-428B-8AA9-FA14FC2BD449}" srcId="{66561B0E-5D9B-452C-B69E-38483E1D47BA}" destId="{934BCAE0-0AC0-4110-8029-6C727DC894D2}" srcOrd="0" destOrd="0" parTransId="{EA828489-9000-4FEA-B435-9E994539BF69}" sibTransId="{7D25F8EF-4BFA-443A-A4F2-0BAD8B2E42A0}"/>
    <dgm:cxn modelId="{10C2F94E-C268-44DB-B225-F58C202DFDA0}" srcId="{81F28F76-AD68-4E14-AF33-9D6B53254477}" destId="{6A9B0BA0-123B-4F03-8B57-FD28D1889C2C}" srcOrd="0" destOrd="0" parTransId="{33D45ACB-0A37-4432-979A-039F7C351CCC}" sibTransId="{C4023EAC-4413-4F34-B6B4-F75B5BB2B4EC}"/>
    <dgm:cxn modelId="{41018473-20D8-4EB6-966E-5F4A18DC48E3}" srcId="{A063746A-4F2A-42CD-9835-CA3090759809}" destId="{F990359B-8128-4976-BD40-4B921911C737}" srcOrd="0" destOrd="0" parTransId="{47292D67-19C2-429D-ACAE-DD323F40F4B0}" sibTransId="{E68179D4-9B6E-47ED-A972-C3E04C272C9A}"/>
    <dgm:cxn modelId="{A2113F82-4473-47D6-B4B4-46E309911494}" type="presOf" srcId="{A063746A-4F2A-42CD-9835-CA3090759809}" destId="{CD8C214D-44F7-46A8-B576-5029318FAACC}" srcOrd="0" destOrd="0" presId="urn:microsoft.com/office/officeart/2005/8/layout/chevron2"/>
    <dgm:cxn modelId="{8B509D96-E03A-4616-93F0-F99AFD21015B}" type="presOf" srcId="{68EC6928-8B7E-4B52-B2D8-3E1D3FEAB982}" destId="{7995FAA4-A567-44C9-BE61-6F8D91A7A39A}" srcOrd="0" destOrd="0" presId="urn:microsoft.com/office/officeart/2005/8/layout/chevron2"/>
    <dgm:cxn modelId="{DC7D129A-DA6F-4564-A763-28B71C53395A}" type="presOf" srcId="{4054ACF8-B50F-4AC7-9B97-22658F0E4C90}" destId="{415A5BE5-95BE-4031-B91C-B3FD73075A33}" srcOrd="0" destOrd="0" presId="urn:microsoft.com/office/officeart/2005/8/layout/chevron2"/>
    <dgm:cxn modelId="{8CAD1F9C-40A8-4D50-AA1B-B0FF4330E85F}" type="presOf" srcId="{66561B0E-5D9B-452C-B69E-38483E1D47BA}" destId="{DF68386B-C153-4A67-8671-B48DE51F983D}" srcOrd="0" destOrd="0" presId="urn:microsoft.com/office/officeart/2005/8/layout/chevron2"/>
    <dgm:cxn modelId="{40FBEF9F-1FAF-4026-9323-33FBC9F89A3F}" srcId="{6C894B40-00CA-4CA5-9013-70EEAC785B93}" destId="{A063746A-4F2A-42CD-9835-CA3090759809}" srcOrd="3" destOrd="0" parTransId="{F11DB1DF-5113-456D-8529-91525807D5EE}" sibTransId="{26B4DB70-D80A-45C7-8D8D-81ABBF9F5BBA}"/>
    <dgm:cxn modelId="{0B5C2FCD-ED1F-483D-9310-CD31F83B31F1}" type="presOf" srcId="{81F28F76-AD68-4E14-AF33-9D6B53254477}" destId="{9FAAD3B0-8A0A-4DDE-A5DD-EC583466FA44}" srcOrd="0" destOrd="0" presId="urn:microsoft.com/office/officeart/2005/8/layout/chevron2"/>
    <dgm:cxn modelId="{699766D7-08DD-43C2-899D-8EE9BF2DF999}" srcId="{6C894B40-00CA-4CA5-9013-70EEAC785B93}" destId="{66561B0E-5D9B-452C-B69E-38483E1D47BA}" srcOrd="4" destOrd="0" parTransId="{31828C49-0313-4053-A397-E2CED3527281}" sibTransId="{59A7616F-F7BE-407F-B703-26F8C2A0A6C9}"/>
    <dgm:cxn modelId="{5DCD13EA-7E34-4A18-85DB-CF07B4935394}" type="presOf" srcId="{1FD2DB18-688E-4BA3-B6CB-15E65A767A5A}" destId="{D64124B9-6F8A-4E03-98AD-FCA61F4CB6FD}" srcOrd="0" destOrd="0" presId="urn:microsoft.com/office/officeart/2005/8/layout/chevron2"/>
    <dgm:cxn modelId="{2A7907BF-AC12-4A0B-8CEB-DAB713412D0D}" type="presParOf" srcId="{A50A3B44-3CAA-4799-8D9A-1EF064DB7572}" destId="{97E8D359-B72C-45CB-9A5C-975B75C09C96}" srcOrd="0" destOrd="0" presId="urn:microsoft.com/office/officeart/2005/8/layout/chevron2"/>
    <dgm:cxn modelId="{CA2A5040-1CCA-44E2-BCA5-1EF7387D3176}" type="presParOf" srcId="{97E8D359-B72C-45CB-9A5C-975B75C09C96}" destId="{D02C4AAE-38D7-46A8-897B-DFA653C94E4E}" srcOrd="0" destOrd="0" presId="urn:microsoft.com/office/officeart/2005/8/layout/chevron2"/>
    <dgm:cxn modelId="{959E611A-3345-4632-934E-C359DCFD4CC9}" type="presParOf" srcId="{97E8D359-B72C-45CB-9A5C-975B75C09C96}" destId="{415A5BE5-95BE-4031-B91C-B3FD73075A33}" srcOrd="1" destOrd="0" presId="urn:microsoft.com/office/officeart/2005/8/layout/chevron2"/>
    <dgm:cxn modelId="{C4B4BCA6-9025-4F33-829B-5AABA650D217}" type="presParOf" srcId="{A50A3B44-3CAA-4799-8D9A-1EF064DB7572}" destId="{C3700E01-4CA7-4A78-BF21-D832CBAAF6EB}" srcOrd="1" destOrd="0" presId="urn:microsoft.com/office/officeart/2005/8/layout/chevron2"/>
    <dgm:cxn modelId="{611A5DFA-9C22-4B97-9007-8C3312384ACC}" type="presParOf" srcId="{A50A3B44-3CAA-4799-8D9A-1EF064DB7572}" destId="{4C642F84-B07B-4070-A073-9CDE05F31BB3}" srcOrd="2" destOrd="0" presId="urn:microsoft.com/office/officeart/2005/8/layout/chevron2"/>
    <dgm:cxn modelId="{FCE31469-90BA-4FFF-A64D-892071EE4951}" type="presParOf" srcId="{4C642F84-B07B-4070-A073-9CDE05F31BB3}" destId="{9FAAD3B0-8A0A-4DDE-A5DD-EC583466FA44}" srcOrd="0" destOrd="0" presId="urn:microsoft.com/office/officeart/2005/8/layout/chevron2"/>
    <dgm:cxn modelId="{8B680ED4-F5EA-4538-94E9-E1DE78667D6A}" type="presParOf" srcId="{4C642F84-B07B-4070-A073-9CDE05F31BB3}" destId="{CDC1C066-5D5E-4B7D-8361-66A8E509974B}" srcOrd="1" destOrd="0" presId="urn:microsoft.com/office/officeart/2005/8/layout/chevron2"/>
    <dgm:cxn modelId="{6340203C-F12F-4F77-AC79-90EE3A21BE2F}" type="presParOf" srcId="{A50A3B44-3CAA-4799-8D9A-1EF064DB7572}" destId="{F0E89959-D108-48D5-8EF6-3BFAE9E01950}" srcOrd="3" destOrd="0" presId="urn:microsoft.com/office/officeart/2005/8/layout/chevron2"/>
    <dgm:cxn modelId="{FD3C3C24-1FEF-47CC-BB28-F8620291A1B8}" type="presParOf" srcId="{A50A3B44-3CAA-4799-8D9A-1EF064DB7572}" destId="{EF2E5FEB-79FA-44C0-93B7-4DC186C2E957}" srcOrd="4" destOrd="0" presId="urn:microsoft.com/office/officeart/2005/8/layout/chevron2"/>
    <dgm:cxn modelId="{27908DAF-CF39-4588-93F3-9B087C25E12D}" type="presParOf" srcId="{EF2E5FEB-79FA-44C0-93B7-4DC186C2E957}" destId="{7995FAA4-A567-44C9-BE61-6F8D91A7A39A}" srcOrd="0" destOrd="0" presId="urn:microsoft.com/office/officeart/2005/8/layout/chevron2"/>
    <dgm:cxn modelId="{BCFE271C-49EC-478E-8245-2873D19565EE}" type="presParOf" srcId="{EF2E5FEB-79FA-44C0-93B7-4DC186C2E957}" destId="{D64124B9-6F8A-4E03-98AD-FCA61F4CB6FD}" srcOrd="1" destOrd="0" presId="urn:microsoft.com/office/officeart/2005/8/layout/chevron2"/>
    <dgm:cxn modelId="{5F3F1FB2-27FA-4D6E-8FC3-91EE11CBC7BE}" type="presParOf" srcId="{A50A3B44-3CAA-4799-8D9A-1EF064DB7572}" destId="{1565F533-B9DE-4508-B53C-D0FF36EE089A}" srcOrd="5" destOrd="0" presId="urn:microsoft.com/office/officeart/2005/8/layout/chevron2"/>
    <dgm:cxn modelId="{ADEFB225-D59A-40C4-BA24-AE8CA72B2A53}" type="presParOf" srcId="{A50A3B44-3CAA-4799-8D9A-1EF064DB7572}" destId="{D139552F-3738-4412-B107-A766D4961E22}" srcOrd="6" destOrd="0" presId="urn:microsoft.com/office/officeart/2005/8/layout/chevron2"/>
    <dgm:cxn modelId="{E314AED8-DF47-46F6-8385-497531E17E04}" type="presParOf" srcId="{D139552F-3738-4412-B107-A766D4961E22}" destId="{CD8C214D-44F7-46A8-B576-5029318FAACC}" srcOrd="0" destOrd="0" presId="urn:microsoft.com/office/officeart/2005/8/layout/chevron2"/>
    <dgm:cxn modelId="{06F019BC-7E07-43A1-AD00-0716E1D12995}" type="presParOf" srcId="{D139552F-3738-4412-B107-A766D4961E22}" destId="{23F5F6D4-61E0-4C7D-9BAF-A87F73D19406}" srcOrd="1" destOrd="0" presId="urn:microsoft.com/office/officeart/2005/8/layout/chevron2"/>
    <dgm:cxn modelId="{60869F74-C0E5-4725-B840-83183BF19A8E}" type="presParOf" srcId="{A50A3B44-3CAA-4799-8D9A-1EF064DB7572}" destId="{B5ACEAC6-8836-4D13-BAC9-48B93BD93C95}" srcOrd="7" destOrd="0" presId="urn:microsoft.com/office/officeart/2005/8/layout/chevron2"/>
    <dgm:cxn modelId="{2F52775B-146F-4A3B-89C5-7B618EC09D0D}" type="presParOf" srcId="{A50A3B44-3CAA-4799-8D9A-1EF064DB7572}" destId="{8EC186F8-4B0A-4435-B0A0-FD7B29DBDA47}" srcOrd="8" destOrd="0" presId="urn:microsoft.com/office/officeart/2005/8/layout/chevron2"/>
    <dgm:cxn modelId="{07DF8EFC-E055-48FD-A18A-78FDFD9A148C}" type="presParOf" srcId="{8EC186F8-4B0A-4435-B0A0-FD7B29DBDA47}" destId="{DF68386B-C153-4A67-8671-B48DE51F983D}" srcOrd="0" destOrd="0" presId="urn:microsoft.com/office/officeart/2005/8/layout/chevron2"/>
    <dgm:cxn modelId="{0BB566CE-0919-4447-894A-26649D8F0A33}" type="presParOf" srcId="{8EC186F8-4B0A-4435-B0A0-FD7B29DBDA47}" destId="{BF0AB1C3-D9D2-4957-ACE0-B459071C9D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4054ACF8-B50F-4AC7-9B97-22658F0E4C90}">
      <dgm:prSet phldrT="[Text]" custT="1"/>
      <dgm:spPr/>
      <dgm:t>
        <a:bodyPr/>
        <a:lstStyle/>
        <a:p>
          <a:r>
            <a:rPr lang="en-US" sz="2400" b="1">
              <a:solidFill>
                <a:schemeClr val="tx1"/>
              </a:solidFill>
            </a:rPr>
            <a:t>Revisi</a:t>
          </a:r>
          <a:r>
            <a:rPr lang="es-MX" sz="2400" b="1">
              <a:solidFill>
                <a:schemeClr val="tx1"/>
              </a:solidFill>
            </a:rPr>
            <a:t>ón y determinación de los proveedores actuales de CCS</a:t>
          </a:r>
          <a:endParaRPr lang="en-US" sz="2400" b="1">
            <a:solidFill>
              <a:schemeClr val="tx1"/>
            </a:solidFill>
          </a:endParaRPr>
        </a:p>
      </dgm:t>
    </dgm:pt>
    <dgm:pt modelId="{2ABCECE6-BF24-4818-94DE-20F040B34E28}" type="parTrans" cxnId="{A9E40325-5F17-4857-B9D3-085A618987A6}">
      <dgm:prSet/>
      <dgm:spPr/>
      <dgm:t>
        <a:bodyPr/>
        <a:lstStyle/>
        <a:p>
          <a:endParaRPr lang="en-US" b="1">
            <a:solidFill>
              <a:schemeClr val="tx1"/>
            </a:solidFill>
          </a:endParaRPr>
        </a:p>
      </dgm:t>
    </dgm:pt>
    <dgm:pt modelId="{B609206F-84AA-48D2-938F-0037B4C7614B}" type="sibTrans" cxnId="{A9E40325-5F17-4857-B9D3-085A618987A6}">
      <dgm:prSet/>
      <dgm:spPr/>
      <dgm:t>
        <a:bodyPr/>
        <a:lstStyle/>
        <a:p>
          <a:endParaRPr lang="en-US" b="1">
            <a:solidFill>
              <a:schemeClr val="tx1"/>
            </a:solidFill>
          </a:endParaRPr>
        </a:p>
      </dgm:t>
    </dgm:pt>
    <dgm:pt modelId="{81F28F76-AD68-4E14-AF33-9D6B53254477}">
      <dgm:prSet phldrT="[Text]" custT="1"/>
      <dgm:spPr>
        <a:solidFill>
          <a:srgbClr val="002060"/>
        </a:solidFill>
        <a:ln>
          <a:noFill/>
        </a:ln>
      </dgm:spPr>
      <dgm:t>
        <a:bodyPr/>
        <a:lstStyle/>
        <a:p>
          <a:r>
            <a:rPr lang="en-US" sz="1050" b="1">
              <a:solidFill>
                <a:schemeClr val="bg1"/>
              </a:solidFill>
            </a:rPr>
            <a:t> 31 de marzo del 2023</a:t>
          </a:r>
        </a:p>
      </dgm:t>
    </dgm:pt>
    <dgm:pt modelId="{344DE83F-5D73-49FC-B3F7-7E08735F8EBA}" type="parTrans" cxnId="{A6907243-F97E-445C-B1D9-FD502C247693}">
      <dgm:prSet/>
      <dgm:spPr/>
      <dgm:t>
        <a:bodyPr/>
        <a:lstStyle/>
        <a:p>
          <a:endParaRPr lang="en-US" b="1">
            <a:solidFill>
              <a:schemeClr val="tx1"/>
            </a:solidFill>
          </a:endParaRPr>
        </a:p>
      </dgm:t>
    </dgm:pt>
    <dgm:pt modelId="{7AB7EA1A-F9F7-4BFC-BB77-5FCE51ECAF15}" type="sibTrans" cxnId="{A6907243-F97E-445C-B1D9-FD502C247693}">
      <dgm:prSet/>
      <dgm:spPr/>
      <dgm:t>
        <a:bodyPr/>
        <a:lstStyle/>
        <a:p>
          <a:endParaRPr lang="en-US" b="1">
            <a:solidFill>
              <a:schemeClr val="tx1"/>
            </a:solidFill>
          </a:endParaRPr>
        </a:p>
      </dgm:t>
    </dgm:pt>
    <dgm:pt modelId="{6A9B0BA0-123B-4F03-8B57-FD28D1889C2C}">
      <dgm:prSet phldrT="[Text]" custT="1"/>
      <dgm:spPr>
        <a:ln>
          <a:solidFill>
            <a:srgbClr val="002060"/>
          </a:solidFill>
        </a:ln>
      </dgm:spPr>
      <dgm:t>
        <a:bodyPr/>
        <a:lstStyle/>
        <a:p>
          <a:r>
            <a:rPr lang="en-US" sz="2400" b="1">
              <a:solidFill>
                <a:schemeClr val="tx1"/>
              </a:solidFill>
            </a:rPr>
            <a:t>Finaliza la asignaci</a:t>
          </a:r>
          <a:r>
            <a:rPr lang="es-MX" sz="2400" b="1">
              <a:solidFill>
                <a:schemeClr val="tx1"/>
              </a:solidFill>
            </a:rPr>
            <a:t>ón actual para proveedores</a:t>
          </a:r>
          <a:endParaRPr lang="en-US" sz="2400" b="1">
            <a:solidFill>
              <a:schemeClr val="tx1"/>
            </a:solidFill>
          </a:endParaRPr>
        </a:p>
      </dgm:t>
    </dgm:pt>
    <dgm:pt modelId="{33D45ACB-0A37-4432-979A-039F7C351CCC}" type="parTrans" cxnId="{10C2F94E-C268-44DB-B225-F58C202DFDA0}">
      <dgm:prSet/>
      <dgm:spPr/>
      <dgm:t>
        <a:bodyPr/>
        <a:lstStyle/>
        <a:p>
          <a:endParaRPr lang="en-US" b="1">
            <a:solidFill>
              <a:schemeClr val="tx1"/>
            </a:solidFill>
          </a:endParaRPr>
        </a:p>
      </dgm:t>
    </dgm:pt>
    <dgm:pt modelId="{C4023EAC-4413-4F34-B6B4-F75B5BB2B4EC}" type="sibTrans" cxnId="{10C2F94E-C268-44DB-B225-F58C202DFDA0}">
      <dgm:prSet/>
      <dgm:spPr/>
      <dgm:t>
        <a:bodyPr/>
        <a:lstStyle/>
        <a:p>
          <a:endParaRPr lang="en-US" b="1">
            <a:solidFill>
              <a:schemeClr val="tx1"/>
            </a:solidFill>
          </a:endParaRPr>
        </a:p>
      </dgm:t>
    </dgm:pt>
    <dgm:pt modelId="{85990FDF-BA8F-4904-A005-759237542CD0}">
      <dgm:prSet phldrT="[Text]" custT="1"/>
      <dgm:spPr/>
      <dgm:t>
        <a:bodyPr/>
        <a:lstStyle/>
        <a:p>
          <a:r>
            <a:rPr lang="en-US" sz="1050" b="1">
              <a:solidFill>
                <a:schemeClr val="tx1"/>
              </a:solidFill>
            </a:rPr>
            <a:t> 3 de octubre del  2022</a:t>
          </a:r>
        </a:p>
      </dgm:t>
    </dgm:pt>
    <dgm:pt modelId="{B816650E-B11A-4995-A441-EE8B536A5A3D}" type="parTrans" cxnId="{07D1A344-F629-448A-A343-B6DB9085CB23}">
      <dgm:prSet/>
      <dgm:spPr/>
      <dgm:t>
        <a:bodyPr/>
        <a:lstStyle/>
        <a:p>
          <a:endParaRPr lang="en-US" b="1">
            <a:solidFill>
              <a:schemeClr val="tx1"/>
            </a:solidFill>
          </a:endParaRPr>
        </a:p>
      </dgm:t>
    </dgm:pt>
    <dgm:pt modelId="{97C9D33D-E59C-4249-A180-E52DBFBF1E4A}" type="sibTrans" cxnId="{07D1A344-F629-448A-A343-B6DB9085CB23}">
      <dgm:prSet/>
      <dgm:spPr/>
      <dgm:t>
        <a:bodyPr/>
        <a:lstStyle/>
        <a:p>
          <a:endParaRPr lang="en-US" b="1">
            <a:solidFill>
              <a:schemeClr val="tx1"/>
            </a:solidFill>
          </a:endParaRPr>
        </a:p>
      </dgm:t>
    </dgm:pt>
    <dgm:pt modelId="{68EC6928-8B7E-4B52-B2D8-3E1D3FEAB982}">
      <dgm:prSet phldrT="[Text]" custT="1"/>
      <dgm:spPr/>
      <dgm:t>
        <a:bodyPr/>
        <a:lstStyle/>
        <a:p>
          <a:r>
            <a:rPr lang="en-US" sz="1050" b="1">
              <a:solidFill>
                <a:schemeClr val="tx1"/>
              </a:solidFill>
            </a:rPr>
            <a:t> 30 de septiembre del  2023</a:t>
          </a:r>
        </a:p>
      </dgm:t>
    </dgm:pt>
    <dgm:pt modelId="{E52CF9D1-397F-44DD-90A3-0DDD9B69A852}" type="parTrans" cxnId="{F08EAA2E-1BF5-45D6-A560-5CD655E167A7}">
      <dgm:prSet/>
      <dgm:spPr/>
      <dgm:t>
        <a:bodyPr/>
        <a:lstStyle/>
        <a:p>
          <a:endParaRPr lang="en-US" b="1">
            <a:solidFill>
              <a:schemeClr val="tx1"/>
            </a:solidFill>
          </a:endParaRPr>
        </a:p>
      </dgm:t>
    </dgm:pt>
    <dgm:pt modelId="{07D60A8B-D25F-470E-833B-158A9A5830B9}" type="sibTrans" cxnId="{F08EAA2E-1BF5-45D6-A560-5CD655E167A7}">
      <dgm:prSet/>
      <dgm:spPr/>
      <dgm:t>
        <a:bodyPr/>
        <a:lstStyle/>
        <a:p>
          <a:endParaRPr lang="en-US" b="1">
            <a:solidFill>
              <a:schemeClr val="tx1"/>
            </a:solidFill>
          </a:endParaRPr>
        </a:p>
      </dgm:t>
    </dgm:pt>
    <dgm:pt modelId="{1FD2DB18-688E-4BA3-B6CB-15E65A767A5A}">
      <dgm:prSet phldrT="[Text]" custT="1"/>
      <dgm:spPr/>
      <dgm:t>
        <a:bodyPr/>
        <a:lstStyle/>
        <a:p>
          <a:r>
            <a:rPr lang="en-US" sz="2400" b="1">
              <a:solidFill>
                <a:schemeClr val="tx1"/>
              </a:solidFill>
            </a:rPr>
            <a:t>Verificaci</a:t>
          </a:r>
          <a:r>
            <a:rPr lang="es-MX" sz="2400" b="1">
              <a:solidFill>
                <a:schemeClr val="tx1"/>
              </a:solidFill>
            </a:rPr>
            <a:t>ón de </a:t>
          </a:r>
          <a:r>
            <a:rPr lang="en-US" sz="2400" b="1">
              <a:solidFill>
                <a:schemeClr val="tx1"/>
              </a:solidFill>
            </a:rPr>
            <a:t>12 meses para la elegibilidad de certificaci</a:t>
          </a:r>
          <a:r>
            <a:rPr lang="es-MX" sz="2400" b="1">
              <a:solidFill>
                <a:schemeClr val="tx1"/>
              </a:solidFill>
            </a:rPr>
            <a:t>ón inicial</a:t>
          </a:r>
          <a:endParaRPr lang="en-US" sz="2400" b="1">
            <a:solidFill>
              <a:schemeClr val="tx1"/>
            </a:solidFill>
          </a:endParaRPr>
        </a:p>
      </dgm:t>
    </dgm:pt>
    <dgm:pt modelId="{EA3F2F94-F434-42E7-A07C-E72ED9BF319D}" type="parTrans" cxnId="{9D68D94C-BA0A-4305-990C-A360F5BE015B}">
      <dgm:prSet/>
      <dgm:spPr/>
      <dgm:t>
        <a:bodyPr/>
        <a:lstStyle/>
        <a:p>
          <a:endParaRPr lang="en-US" b="1">
            <a:solidFill>
              <a:schemeClr val="tx1"/>
            </a:solidFill>
          </a:endParaRPr>
        </a:p>
      </dgm:t>
    </dgm:pt>
    <dgm:pt modelId="{E937E9A1-E57C-414A-BC6C-5108C09595A1}" type="sibTrans" cxnId="{9D68D94C-BA0A-4305-990C-A360F5BE015B}">
      <dgm:prSet/>
      <dgm:spPr/>
      <dgm:t>
        <a:bodyPr/>
        <a:lstStyle/>
        <a:p>
          <a:endParaRPr lang="en-US" b="1">
            <a:solidFill>
              <a:schemeClr val="tx1"/>
            </a:solidFill>
          </a:endParaRPr>
        </a:p>
      </dgm:t>
    </dgm:pt>
    <dgm:pt modelId="{A063746A-4F2A-42CD-9835-CA3090759809}">
      <dgm:prSet phldrT="[Text]" custT="1"/>
      <dgm:spPr/>
      <dgm:t>
        <a:bodyPr/>
        <a:lstStyle/>
        <a:p>
          <a:r>
            <a:rPr lang="en-US" sz="1050" b="1">
              <a:solidFill>
                <a:schemeClr val="tx1"/>
              </a:solidFill>
            </a:rPr>
            <a:t>31 de marzo del 2024</a:t>
          </a:r>
        </a:p>
      </dgm:t>
    </dgm:pt>
    <dgm:pt modelId="{F11DB1DF-5113-456D-8529-91525807D5EE}" type="parTrans" cxnId="{40FBEF9F-1FAF-4026-9323-33FBC9F89A3F}">
      <dgm:prSet/>
      <dgm:spPr/>
      <dgm:t>
        <a:bodyPr/>
        <a:lstStyle/>
        <a:p>
          <a:endParaRPr lang="en-US" b="1">
            <a:solidFill>
              <a:schemeClr val="tx1"/>
            </a:solidFill>
          </a:endParaRPr>
        </a:p>
      </dgm:t>
    </dgm:pt>
    <dgm:pt modelId="{26B4DB70-D80A-45C7-8D8D-81ABBF9F5BBA}" type="sibTrans" cxnId="{40FBEF9F-1FAF-4026-9323-33FBC9F89A3F}">
      <dgm:prSet/>
      <dgm:spPr/>
      <dgm:t>
        <a:bodyPr/>
        <a:lstStyle/>
        <a:p>
          <a:endParaRPr lang="en-US" b="1">
            <a:solidFill>
              <a:schemeClr val="tx1"/>
            </a:solidFill>
          </a:endParaRPr>
        </a:p>
      </dgm:t>
    </dgm:pt>
    <dgm:pt modelId="{F990359B-8128-4976-BD40-4B921911C737}">
      <dgm:prSet phldrT="[Text]" custT="1"/>
      <dgm:spPr/>
      <dgm:t>
        <a:bodyPr/>
        <a:lstStyle/>
        <a:p>
          <a:r>
            <a:rPr lang="es-MX" sz="2400" b="1">
              <a:solidFill>
                <a:schemeClr val="tx1"/>
              </a:solidFill>
            </a:rPr>
            <a:t>Verificación de</a:t>
          </a:r>
          <a:r>
            <a:rPr lang="en-US" sz="2400" b="1">
              <a:solidFill>
                <a:schemeClr val="tx1"/>
              </a:solidFill>
            </a:rPr>
            <a:t>18 meses para la elegibilidad de certificaci</a:t>
          </a:r>
          <a:r>
            <a:rPr lang="es-MX" sz="2400" b="1">
              <a:solidFill>
                <a:schemeClr val="tx1"/>
              </a:solidFill>
            </a:rPr>
            <a:t>ó</a:t>
          </a:r>
          <a:r>
            <a:rPr lang="en-US" sz="2400" b="1">
              <a:solidFill>
                <a:schemeClr val="tx1"/>
              </a:solidFill>
            </a:rPr>
            <a:t>n inicial</a:t>
          </a:r>
        </a:p>
      </dgm:t>
    </dgm:pt>
    <dgm:pt modelId="{47292D67-19C2-429D-ACAE-DD323F40F4B0}" type="parTrans" cxnId="{41018473-20D8-4EB6-966E-5F4A18DC48E3}">
      <dgm:prSet/>
      <dgm:spPr/>
      <dgm:t>
        <a:bodyPr/>
        <a:lstStyle/>
        <a:p>
          <a:endParaRPr lang="en-US" b="1">
            <a:solidFill>
              <a:schemeClr val="tx1"/>
            </a:solidFill>
          </a:endParaRPr>
        </a:p>
      </dgm:t>
    </dgm:pt>
    <dgm:pt modelId="{E68179D4-9B6E-47ED-A972-C3E04C272C9A}" type="sibTrans" cxnId="{41018473-20D8-4EB6-966E-5F4A18DC48E3}">
      <dgm:prSet/>
      <dgm:spPr/>
      <dgm:t>
        <a:bodyPr/>
        <a:lstStyle/>
        <a:p>
          <a:endParaRPr lang="en-US" b="1">
            <a:solidFill>
              <a:schemeClr val="tx1"/>
            </a:solidFill>
          </a:endParaRPr>
        </a:p>
      </dgm:t>
    </dgm:pt>
    <dgm:pt modelId="{66561B0E-5D9B-452C-B69E-38483E1D47BA}">
      <dgm:prSet phldrT="[Text]" custT="1"/>
      <dgm:spPr/>
      <dgm:t>
        <a:bodyPr/>
        <a:lstStyle/>
        <a:p>
          <a:r>
            <a:rPr lang="en-US" sz="1050" b="1">
              <a:solidFill>
                <a:schemeClr val="tx1"/>
              </a:solidFill>
            </a:rPr>
            <a:t>30 de septiembre del 2024</a:t>
          </a:r>
        </a:p>
      </dgm:t>
    </dgm:pt>
    <dgm:pt modelId="{31828C49-0313-4053-A397-E2CED3527281}" type="parTrans" cxnId="{699766D7-08DD-43C2-899D-8EE9BF2DF999}">
      <dgm:prSet/>
      <dgm:spPr/>
      <dgm:t>
        <a:bodyPr/>
        <a:lstStyle/>
        <a:p>
          <a:endParaRPr lang="en-US" b="1">
            <a:solidFill>
              <a:schemeClr val="tx1"/>
            </a:solidFill>
          </a:endParaRPr>
        </a:p>
      </dgm:t>
    </dgm:pt>
    <dgm:pt modelId="{59A7616F-F7BE-407F-B703-26F8C2A0A6C9}" type="sibTrans" cxnId="{699766D7-08DD-43C2-899D-8EE9BF2DF999}">
      <dgm:prSet/>
      <dgm:spPr/>
      <dgm:t>
        <a:bodyPr/>
        <a:lstStyle/>
        <a:p>
          <a:endParaRPr lang="en-US" b="1">
            <a:solidFill>
              <a:schemeClr val="tx1"/>
            </a:solidFill>
          </a:endParaRPr>
        </a:p>
      </dgm:t>
    </dgm:pt>
    <dgm:pt modelId="{934BCAE0-0AC0-4110-8029-6C727DC894D2}">
      <dgm:prSet phldrT="[Text]" custT="1"/>
      <dgm:spPr/>
      <dgm:t>
        <a:bodyPr/>
        <a:lstStyle/>
        <a:p>
          <a:r>
            <a:rPr lang="en-US" sz="2400" b="1">
              <a:solidFill>
                <a:schemeClr val="tx1"/>
              </a:solidFill>
            </a:rPr>
            <a:t>Comprobaci</a:t>
          </a:r>
          <a:r>
            <a:rPr lang="es-ES" sz="2400" b="1">
              <a:solidFill>
                <a:schemeClr val="tx1"/>
              </a:solidFill>
            </a:rPr>
            <a:t>ó</a:t>
          </a:r>
          <a:r>
            <a:rPr lang="en-US" sz="2400" b="1">
              <a:solidFill>
                <a:schemeClr val="tx1"/>
              </a:solidFill>
            </a:rPr>
            <a:t>n final de elegibilidad para la certificaci</a:t>
          </a:r>
          <a:r>
            <a:rPr lang="es-ES" sz="2400" b="1">
              <a:solidFill>
                <a:schemeClr val="tx1"/>
              </a:solidFill>
            </a:rPr>
            <a:t>ó</a:t>
          </a:r>
          <a:r>
            <a:rPr lang="en-US" sz="2400" b="1">
              <a:solidFill>
                <a:schemeClr val="tx1"/>
              </a:solidFill>
            </a:rPr>
            <a:t>n inicial</a:t>
          </a:r>
        </a:p>
      </dgm:t>
    </dgm:pt>
    <dgm:pt modelId="{EA828489-9000-4FEA-B435-9E994539BF69}" type="parTrans" cxnId="{0E89E36C-72BA-428B-8AA9-FA14FC2BD449}">
      <dgm:prSet/>
      <dgm:spPr/>
      <dgm:t>
        <a:bodyPr/>
        <a:lstStyle/>
        <a:p>
          <a:endParaRPr lang="en-US" b="1">
            <a:solidFill>
              <a:schemeClr val="tx1"/>
            </a:solidFill>
          </a:endParaRPr>
        </a:p>
      </dgm:t>
    </dgm:pt>
    <dgm:pt modelId="{7D25F8EF-4BFA-443A-A4F2-0BAD8B2E42A0}" type="sibTrans" cxnId="{0E89E36C-72BA-428B-8AA9-FA14FC2BD449}">
      <dgm:prSet/>
      <dgm:spPr/>
      <dgm:t>
        <a:bodyPr/>
        <a:lstStyle/>
        <a:p>
          <a:endParaRPr lang="en-US" b="1">
            <a:solidFill>
              <a:schemeClr val="tx1"/>
            </a:solidFill>
          </a:endParaRPr>
        </a:p>
      </dgm:t>
    </dgm:pt>
    <dgm:pt modelId="{8208B968-4590-4DB0-BF5B-BBB1045B928B}">
      <dgm:prSet phldrT="[Text]"/>
      <dgm:spPr>
        <a:ln>
          <a:solidFill>
            <a:srgbClr val="002060"/>
          </a:solidFill>
        </a:ln>
      </dgm:spPr>
      <dgm:t>
        <a:bodyPr/>
        <a:lstStyle/>
        <a:p>
          <a:endParaRPr lang="es-MX" sz="2100" b="1">
            <a:solidFill>
              <a:schemeClr val="tx1"/>
            </a:solidFill>
          </a:endParaRPr>
        </a:p>
      </dgm:t>
    </dgm:pt>
    <dgm:pt modelId="{92813CBC-7D00-4ECC-BE09-04496FA5EB28}" type="parTrans" cxnId="{7CDA85F2-A0C2-4743-9B86-3E6DF7888540}">
      <dgm:prSet/>
      <dgm:spPr/>
      <dgm:t>
        <a:bodyPr/>
        <a:lstStyle/>
        <a:p>
          <a:endParaRPr lang="es-MX">
            <a:solidFill>
              <a:schemeClr val="tx1"/>
            </a:solidFill>
          </a:endParaRPr>
        </a:p>
      </dgm:t>
    </dgm:pt>
    <dgm:pt modelId="{B4C70732-6278-4134-8D61-8F7EB7EA44ED}" type="sibTrans" cxnId="{7CDA85F2-A0C2-4743-9B86-3E6DF7888540}">
      <dgm:prSet/>
      <dgm:spPr/>
      <dgm:t>
        <a:bodyPr/>
        <a:lstStyle/>
        <a:p>
          <a:endParaRPr lang="es-MX">
            <a:solidFill>
              <a:schemeClr val="tx1"/>
            </a:solidFill>
          </a:endParaRPr>
        </a:p>
      </dgm:t>
    </dgm:pt>
    <dgm:pt modelId="{A50A3B44-3CAA-4799-8D9A-1EF064DB7572}" type="pres">
      <dgm:prSet presAssocID="{6C894B40-00CA-4CA5-9013-70EEAC785B93}" presName="linearFlow" presStyleCnt="0">
        <dgm:presLayoutVars>
          <dgm:dir/>
          <dgm:animLvl val="lvl"/>
          <dgm:resizeHandles val="exact"/>
        </dgm:presLayoutVars>
      </dgm:prSet>
      <dgm:spPr/>
    </dgm:pt>
    <dgm:pt modelId="{97E8D359-B72C-45CB-9A5C-975B75C09C96}" type="pres">
      <dgm:prSet presAssocID="{85990FDF-BA8F-4904-A005-759237542CD0}" presName="composite" presStyleCnt="0"/>
      <dgm:spPr/>
    </dgm:pt>
    <dgm:pt modelId="{D02C4AAE-38D7-46A8-897B-DFA653C94E4E}" type="pres">
      <dgm:prSet presAssocID="{85990FDF-BA8F-4904-A005-759237542CD0}" presName="parentText" presStyleLbl="alignNode1" presStyleIdx="0" presStyleCnt="5">
        <dgm:presLayoutVars>
          <dgm:chMax val="1"/>
          <dgm:bulletEnabled val="1"/>
        </dgm:presLayoutVars>
      </dgm:prSet>
      <dgm:spPr/>
    </dgm:pt>
    <dgm:pt modelId="{415A5BE5-95BE-4031-B91C-B3FD73075A33}" type="pres">
      <dgm:prSet presAssocID="{85990FDF-BA8F-4904-A005-759237542CD0}" presName="descendantText" presStyleLbl="alignAcc1" presStyleIdx="0" presStyleCnt="5">
        <dgm:presLayoutVars>
          <dgm:bulletEnabled val="1"/>
        </dgm:presLayoutVars>
      </dgm:prSet>
      <dgm:spPr/>
    </dgm:pt>
    <dgm:pt modelId="{C3700E01-4CA7-4A78-BF21-D832CBAAF6EB}" type="pres">
      <dgm:prSet presAssocID="{97C9D33D-E59C-4249-A180-E52DBFBF1E4A}" presName="sp" presStyleCnt="0"/>
      <dgm:spPr/>
    </dgm:pt>
    <dgm:pt modelId="{4C642F84-B07B-4070-A073-9CDE05F31BB3}" type="pres">
      <dgm:prSet presAssocID="{81F28F76-AD68-4E14-AF33-9D6B53254477}" presName="composite" presStyleCnt="0"/>
      <dgm:spPr/>
    </dgm:pt>
    <dgm:pt modelId="{9FAAD3B0-8A0A-4DDE-A5DD-EC583466FA44}" type="pres">
      <dgm:prSet presAssocID="{81F28F76-AD68-4E14-AF33-9D6B53254477}" presName="parentText" presStyleLbl="alignNode1" presStyleIdx="1" presStyleCnt="5">
        <dgm:presLayoutVars>
          <dgm:chMax val="1"/>
          <dgm:bulletEnabled val="1"/>
        </dgm:presLayoutVars>
      </dgm:prSet>
      <dgm:spPr/>
    </dgm:pt>
    <dgm:pt modelId="{CDC1C066-5D5E-4B7D-8361-66A8E509974B}" type="pres">
      <dgm:prSet presAssocID="{81F28F76-AD68-4E14-AF33-9D6B53254477}" presName="descendantText" presStyleLbl="alignAcc1" presStyleIdx="1" presStyleCnt="5">
        <dgm:presLayoutVars>
          <dgm:bulletEnabled val="1"/>
        </dgm:presLayoutVars>
      </dgm:prSet>
      <dgm:spPr/>
    </dgm:pt>
    <dgm:pt modelId="{F0E89959-D108-48D5-8EF6-3BFAE9E01950}" type="pres">
      <dgm:prSet presAssocID="{7AB7EA1A-F9F7-4BFC-BB77-5FCE51ECAF15}" presName="sp" presStyleCnt="0"/>
      <dgm:spPr/>
    </dgm:pt>
    <dgm:pt modelId="{EF2E5FEB-79FA-44C0-93B7-4DC186C2E957}" type="pres">
      <dgm:prSet presAssocID="{68EC6928-8B7E-4B52-B2D8-3E1D3FEAB982}" presName="composite" presStyleCnt="0"/>
      <dgm:spPr/>
    </dgm:pt>
    <dgm:pt modelId="{7995FAA4-A567-44C9-BE61-6F8D91A7A39A}" type="pres">
      <dgm:prSet presAssocID="{68EC6928-8B7E-4B52-B2D8-3E1D3FEAB982}" presName="parentText" presStyleLbl="alignNode1" presStyleIdx="2" presStyleCnt="5">
        <dgm:presLayoutVars>
          <dgm:chMax val="1"/>
          <dgm:bulletEnabled val="1"/>
        </dgm:presLayoutVars>
      </dgm:prSet>
      <dgm:spPr/>
    </dgm:pt>
    <dgm:pt modelId="{D64124B9-6F8A-4E03-98AD-FCA61F4CB6FD}" type="pres">
      <dgm:prSet presAssocID="{68EC6928-8B7E-4B52-B2D8-3E1D3FEAB982}" presName="descendantText" presStyleLbl="alignAcc1" presStyleIdx="2" presStyleCnt="5">
        <dgm:presLayoutVars>
          <dgm:bulletEnabled val="1"/>
        </dgm:presLayoutVars>
      </dgm:prSet>
      <dgm:spPr/>
    </dgm:pt>
    <dgm:pt modelId="{1565F533-B9DE-4508-B53C-D0FF36EE089A}" type="pres">
      <dgm:prSet presAssocID="{07D60A8B-D25F-470E-833B-158A9A5830B9}" presName="sp" presStyleCnt="0"/>
      <dgm:spPr/>
    </dgm:pt>
    <dgm:pt modelId="{D139552F-3738-4412-B107-A766D4961E22}" type="pres">
      <dgm:prSet presAssocID="{A063746A-4F2A-42CD-9835-CA3090759809}" presName="composite" presStyleCnt="0"/>
      <dgm:spPr/>
    </dgm:pt>
    <dgm:pt modelId="{CD8C214D-44F7-46A8-B576-5029318FAACC}" type="pres">
      <dgm:prSet presAssocID="{A063746A-4F2A-42CD-9835-CA3090759809}" presName="parentText" presStyleLbl="alignNode1" presStyleIdx="3" presStyleCnt="5">
        <dgm:presLayoutVars>
          <dgm:chMax val="1"/>
          <dgm:bulletEnabled val="1"/>
        </dgm:presLayoutVars>
      </dgm:prSet>
      <dgm:spPr/>
    </dgm:pt>
    <dgm:pt modelId="{23F5F6D4-61E0-4C7D-9BAF-A87F73D19406}" type="pres">
      <dgm:prSet presAssocID="{A063746A-4F2A-42CD-9835-CA3090759809}" presName="descendantText" presStyleLbl="alignAcc1" presStyleIdx="3" presStyleCnt="5">
        <dgm:presLayoutVars>
          <dgm:bulletEnabled val="1"/>
        </dgm:presLayoutVars>
      </dgm:prSet>
      <dgm:spPr/>
    </dgm:pt>
    <dgm:pt modelId="{B5ACEAC6-8836-4D13-BAC9-48B93BD93C95}" type="pres">
      <dgm:prSet presAssocID="{26B4DB70-D80A-45C7-8D8D-81ABBF9F5BBA}" presName="sp" presStyleCnt="0"/>
      <dgm:spPr/>
    </dgm:pt>
    <dgm:pt modelId="{8EC186F8-4B0A-4435-B0A0-FD7B29DBDA47}" type="pres">
      <dgm:prSet presAssocID="{66561B0E-5D9B-452C-B69E-38483E1D47BA}" presName="composite" presStyleCnt="0"/>
      <dgm:spPr/>
    </dgm:pt>
    <dgm:pt modelId="{DF68386B-C153-4A67-8671-B48DE51F983D}" type="pres">
      <dgm:prSet presAssocID="{66561B0E-5D9B-452C-B69E-38483E1D47BA}" presName="parentText" presStyleLbl="alignNode1" presStyleIdx="4" presStyleCnt="5">
        <dgm:presLayoutVars>
          <dgm:chMax val="1"/>
          <dgm:bulletEnabled val="1"/>
        </dgm:presLayoutVars>
      </dgm:prSet>
      <dgm:spPr/>
    </dgm:pt>
    <dgm:pt modelId="{BF0AB1C3-D9D2-4957-ACE0-B459071C9D8C}" type="pres">
      <dgm:prSet presAssocID="{66561B0E-5D9B-452C-B69E-38483E1D47BA}" presName="descendantText" presStyleLbl="alignAcc1" presStyleIdx="4" presStyleCnt="5">
        <dgm:presLayoutVars>
          <dgm:bulletEnabled val="1"/>
        </dgm:presLayoutVars>
      </dgm:prSet>
      <dgm:spPr/>
    </dgm:pt>
  </dgm:ptLst>
  <dgm:cxnLst>
    <dgm:cxn modelId="{FE96A301-9D31-4B40-8D6A-5D69C3EDDF0F}" type="presOf" srcId="{F990359B-8128-4976-BD40-4B921911C737}" destId="{23F5F6D4-61E0-4C7D-9BAF-A87F73D19406}" srcOrd="0" destOrd="0" presId="urn:microsoft.com/office/officeart/2005/8/layout/chevron2"/>
    <dgm:cxn modelId="{82CBE603-EBAC-40CD-8999-BA09BB6349B3}" type="presOf" srcId="{934BCAE0-0AC0-4110-8029-6C727DC894D2}" destId="{BF0AB1C3-D9D2-4957-ACE0-B459071C9D8C}" srcOrd="0" destOrd="0" presId="urn:microsoft.com/office/officeart/2005/8/layout/chevron2"/>
    <dgm:cxn modelId="{A9E40325-5F17-4857-B9D3-085A618987A6}" srcId="{85990FDF-BA8F-4904-A005-759237542CD0}" destId="{4054ACF8-B50F-4AC7-9B97-22658F0E4C90}" srcOrd="0" destOrd="0" parTransId="{2ABCECE6-BF24-4818-94DE-20F040B34E28}" sibTransId="{B609206F-84AA-48D2-938F-0037B4C7614B}"/>
    <dgm:cxn modelId="{67BA482C-4D8D-4F07-8569-D0F688BAD902}" type="presOf" srcId="{85990FDF-BA8F-4904-A005-759237542CD0}" destId="{D02C4AAE-38D7-46A8-897B-DFA653C94E4E}" srcOrd="0" destOrd="0" presId="urn:microsoft.com/office/officeart/2005/8/layout/chevron2"/>
    <dgm:cxn modelId="{F08EAA2E-1BF5-45D6-A560-5CD655E167A7}" srcId="{6C894B40-00CA-4CA5-9013-70EEAC785B93}" destId="{68EC6928-8B7E-4B52-B2D8-3E1D3FEAB982}" srcOrd="2" destOrd="0" parTransId="{E52CF9D1-397F-44DD-90A3-0DDD9B69A852}" sibTransId="{07D60A8B-D25F-470E-833B-158A9A5830B9}"/>
    <dgm:cxn modelId="{93E9ED61-2766-4DBE-8F33-94ED0108CB58}" type="presOf" srcId="{6C894B40-00CA-4CA5-9013-70EEAC785B93}" destId="{A50A3B44-3CAA-4799-8D9A-1EF064DB7572}" srcOrd="0" destOrd="0" presId="urn:microsoft.com/office/officeart/2005/8/layout/chevron2"/>
    <dgm:cxn modelId="{A6907243-F97E-445C-B1D9-FD502C247693}" srcId="{6C894B40-00CA-4CA5-9013-70EEAC785B93}" destId="{81F28F76-AD68-4E14-AF33-9D6B53254477}" srcOrd="1" destOrd="0" parTransId="{344DE83F-5D73-49FC-B3F7-7E08735F8EBA}" sibTransId="{7AB7EA1A-F9F7-4BFC-BB77-5FCE51ECAF15}"/>
    <dgm:cxn modelId="{07D1A344-F629-448A-A343-B6DB9085CB23}" srcId="{6C894B40-00CA-4CA5-9013-70EEAC785B93}" destId="{85990FDF-BA8F-4904-A005-759237542CD0}" srcOrd="0" destOrd="0" parTransId="{B816650E-B11A-4995-A441-EE8B536A5A3D}" sibTransId="{97C9D33D-E59C-4249-A180-E52DBFBF1E4A}"/>
    <dgm:cxn modelId="{D81F204B-2D95-4A72-928A-16102226B66E}" type="presOf" srcId="{6A9B0BA0-123B-4F03-8B57-FD28D1889C2C}" destId="{CDC1C066-5D5E-4B7D-8361-66A8E509974B}" srcOrd="0" destOrd="0" presId="urn:microsoft.com/office/officeart/2005/8/layout/chevron2"/>
    <dgm:cxn modelId="{9D68D94C-BA0A-4305-990C-A360F5BE015B}" srcId="{68EC6928-8B7E-4B52-B2D8-3E1D3FEAB982}" destId="{1FD2DB18-688E-4BA3-B6CB-15E65A767A5A}" srcOrd="0" destOrd="0" parTransId="{EA3F2F94-F434-42E7-A07C-E72ED9BF319D}" sibTransId="{E937E9A1-E57C-414A-BC6C-5108C09595A1}"/>
    <dgm:cxn modelId="{0E89E36C-72BA-428B-8AA9-FA14FC2BD449}" srcId="{66561B0E-5D9B-452C-B69E-38483E1D47BA}" destId="{934BCAE0-0AC0-4110-8029-6C727DC894D2}" srcOrd="0" destOrd="0" parTransId="{EA828489-9000-4FEA-B435-9E994539BF69}" sibTransId="{7D25F8EF-4BFA-443A-A4F2-0BAD8B2E42A0}"/>
    <dgm:cxn modelId="{10C2F94E-C268-44DB-B225-F58C202DFDA0}" srcId="{81F28F76-AD68-4E14-AF33-9D6B53254477}" destId="{6A9B0BA0-123B-4F03-8B57-FD28D1889C2C}" srcOrd="0" destOrd="0" parTransId="{33D45ACB-0A37-4432-979A-039F7C351CCC}" sibTransId="{C4023EAC-4413-4F34-B6B4-F75B5BB2B4EC}"/>
    <dgm:cxn modelId="{41018473-20D8-4EB6-966E-5F4A18DC48E3}" srcId="{A063746A-4F2A-42CD-9835-CA3090759809}" destId="{F990359B-8128-4976-BD40-4B921911C737}" srcOrd="0" destOrd="0" parTransId="{47292D67-19C2-429D-ACAE-DD323F40F4B0}" sibTransId="{E68179D4-9B6E-47ED-A972-C3E04C272C9A}"/>
    <dgm:cxn modelId="{A2113F82-4473-47D6-B4B4-46E309911494}" type="presOf" srcId="{A063746A-4F2A-42CD-9835-CA3090759809}" destId="{CD8C214D-44F7-46A8-B576-5029318FAACC}" srcOrd="0" destOrd="0" presId="urn:microsoft.com/office/officeart/2005/8/layout/chevron2"/>
    <dgm:cxn modelId="{8B509D96-E03A-4616-93F0-F99AFD21015B}" type="presOf" srcId="{68EC6928-8B7E-4B52-B2D8-3E1D3FEAB982}" destId="{7995FAA4-A567-44C9-BE61-6F8D91A7A39A}" srcOrd="0" destOrd="0" presId="urn:microsoft.com/office/officeart/2005/8/layout/chevron2"/>
    <dgm:cxn modelId="{908C1A98-097E-42A5-84B0-CEFB144826E7}" type="presOf" srcId="{8208B968-4590-4DB0-BF5B-BBB1045B928B}" destId="{CDC1C066-5D5E-4B7D-8361-66A8E509974B}" srcOrd="0" destOrd="1" presId="urn:microsoft.com/office/officeart/2005/8/layout/chevron2"/>
    <dgm:cxn modelId="{DC7D129A-DA6F-4564-A763-28B71C53395A}" type="presOf" srcId="{4054ACF8-B50F-4AC7-9B97-22658F0E4C90}" destId="{415A5BE5-95BE-4031-B91C-B3FD73075A33}" srcOrd="0" destOrd="0" presId="urn:microsoft.com/office/officeart/2005/8/layout/chevron2"/>
    <dgm:cxn modelId="{8CAD1F9C-40A8-4D50-AA1B-B0FF4330E85F}" type="presOf" srcId="{66561B0E-5D9B-452C-B69E-38483E1D47BA}" destId="{DF68386B-C153-4A67-8671-B48DE51F983D}" srcOrd="0" destOrd="0" presId="urn:microsoft.com/office/officeart/2005/8/layout/chevron2"/>
    <dgm:cxn modelId="{40FBEF9F-1FAF-4026-9323-33FBC9F89A3F}" srcId="{6C894B40-00CA-4CA5-9013-70EEAC785B93}" destId="{A063746A-4F2A-42CD-9835-CA3090759809}" srcOrd="3" destOrd="0" parTransId="{F11DB1DF-5113-456D-8529-91525807D5EE}" sibTransId="{26B4DB70-D80A-45C7-8D8D-81ABBF9F5BBA}"/>
    <dgm:cxn modelId="{0B5C2FCD-ED1F-483D-9310-CD31F83B31F1}" type="presOf" srcId="{81F28F76-AD68-4E14-AF33-9D6B53254477}" destId="{9FAAD3B0-8A0A-4DDE-A5DD-EC583466FA44}" srcOrd="0" destOrd="0" presId="urn:microsoft.com/office/officeart/2005/8/layout/chevron2"/>
    <dgm:cxn modelId="{699766D7-08DD-43C2-899D-8EE9BF2DF999}" srcId="{6C894B40-00CA-4CA5-9013-70EEAC785B93}" destId="{66561B0E-5D9B-452C-B69E-38483E1D47BA}" srcOrd="4" destOrd="0" parTransId="{31828C49-0313-4053-A397-E2CED3527281}" sibTransId="{59A7616F-F7BE-407F-B703-26F8C2A0A6C9}"/>
    <dgm:cxn modelId="{5DCD13EA-7E34-4A18-85DB-CF07B4935394}" type="presOf" srcId="{1FD2DB18-688E-4BA3-B6CB-15E65A767A5A}" destId="{D64124B9-6F8A-4E03-98AD-FCA61F4CB6FD}" srcOrd="0" destOrd="0" presId="urn:microsoft.com/office/officeart/2005/8/layout/chevron2"/>
    <dgm:cxn modelId="{7CDA85F2-A0C2-4743-9B86-3E6DF7888540}" srcId="{81F28F76-AD68-4E14-AF33-9D6B53254477}" destId="{8208B968-4590-4DB0-BF5B-BBB1045B928B}" srcOrd="1" destOrd="0" parTransId="{92813CBC-7D00-4ECC-BE09-04496FA5EB28}" sibTransId="{B4C70732-6278-4134-8D61-8F7EB7EA44ED}"/>
    <dgm:cxn modelId="{2A7907BF-AC12-4A0B-8CEB-DAB713412D0D}" type="presParOf" srcId="{A50A3B44-3CAA-4799-8D9A-1EF064DB7572}" destId="{97E8D359-B72C-45CB-9A5C-975B75C09C96}" srcOrd="0" destOrd="0" presId="urn:microsoft.com/office/officeart/2005/8/layout/chevron2"/>
    <dgm:cxn modelId="{CA2A5040-1CCA-44E2-BCA5-1EF7387D3176}" type="presParOf" srcId="{97E8D359-B72C-45CB-9A5C-975B75C09C96}" destId="{D02C4AAE-38D7-46A8-897B-DFA653C94E4E}" srcOrd="0" destOrd="0" presId="urn:microsoft.com/office/officeart/2005/8/layout/chevron2"/>
    <dgm:cxn modelId="{959E611A-3345-4632-934E-C359DCFD4CC9}" type="presParOf" srcId="{97E8D359-B72C-45CB-9A5C-975B75C09C96}" destId="{415A5BE5-95BE-4031-B91C-B3FD73075A33}" srcOrd="1" destOrd="0" presId="urn:microsoft.com/office/officeart/2005/8/layout/chevron2"/>
    <dgm:cxn modelId="{C4B4BCA6-9025-4F33-829B-5AABA650D217}" type="presParOf" srcId="{A50A3B44-3CAA-4799-8D9A-1EF064DB7572}" destId="{C3700E01-4CA7-4A78-BF21-D832CBAAF6EB}" srcOrd="1" destOrd="0" presId="urn:microsoft.com/office/officeart/2005/8/layout/chevron2"/>
    <dgm:cxn modelId="{611A5DFA-9C22-4B97-9007-8C3312384ACC}" type="presParOf" srcId="{A50A3B44-3CAA-4799-8D9A-1EF064DB7572}" destId="{4C642F84-B07B-4070-A073-9CDE05F31BB3}" srcOrd="2" destOrd="0" presId="urn:microsoft.com/office/officeart/2005/8/layout/chevron2"/>
    <dgm:cxn modelId="{FCE31469-90BA-4FFF-A64D-892071EE4951}" type="presParOf" srcId="{4C642F84-B07B-4070-A073-9CDE05F31BB3}" destId="{9FAAD3B0-8A0A-4DDE-A5DD-EC583466FA44}" srcOrd="0" destOrd="0" presId="urn:microsoft.com/office/officeart/2005/8/layout/chevron2"/>
    <dgm:cxn modelId="{8B680ED4-F5EA-4538-94E9-E1DE78667D6A}" type="presParOf" srcId="{4C642F84-B07B-4070-A073-9CDE05F31BB3}" destId="{CDC1C066-5D5E-4B7D-8361-66A8E509974B}" srcOrd="1" destOrd="0" presId="urn:microsoft.com/office/officeart/2005/8/layout/chevron2"/>
    <dgm:cxn modelId="{6340203C-F12F-4F77-AC79-90EE3A21BE2F}" type="presParOf" srcId="{A50A3B44-3CAA-4799-8D9A-1EF064DB7572}" destId="{F0E89959-D108-48D5-8EF6-3BFAE9E01950}" srcOrd="3" destOrd="0" presId="urn:microsoft.com/office/officeart/2005/8/layout/chevron2"/>
    <dgm:cxn modelId="{FD3C3C24-1FEF-47CC-BB28-F8620291A1B8}" type="presParOf" srcId="{A50A3B44-3CAA-4799-8D9A-1EF064DB7572}" destId="{EF2E5FEB-79FA-44C0-93B7-4DC186C2E957}" srcOrd="4" destOrd="0" presId="urn:microsoft.com/office/officeart/2005/8/layout/chevron2"/>
    <dgm:cxn modelId="{27908DAF-CF39-4588-93F3-9B087C25E12D}" type="presParOf" srcId="{EF2E5FEB-79FA-44C0-93B7-4DC186C2E957}" destId="{7995FAA4-A567-44C9-BE61-6F8D91A7A39A}" srcOrd="0" destOrd="0" presId="urn:microsoft.com/office/officeart/2005/8/layout/chevron2"/>
    <dgm:cxn modelId="{BCFE271C-49EC-478E-8245-2873D19565EE}" type="presParOf" srcId="{EF2E5FEB-79FA-44C0-93B7-4DC186C2E957}" destId="{D64124B9-6F8A-4E03-98AD-FCA61F4CB6FD}" srcOrd="1" destOrd="0" presId="urn:microsoft.com/office/officeart/2005/8/layout/chevron2"/>
    <dgm:cxn modelId="{5F3F1FB2-27FA-4D6E-8FC3-91EE11CBC7BE}" type="presParOf" srcId="{A50A3B44-3CAA-4799-8D9A-1EF064DB7572}" destId="{1565F533-B9DE-4508-B53C-D0FF36EE089A}" srcOrd="5" destOrd="0" presId="urn:microsoft.com/office/officeart/2005/8/layout/chevron2"/>
    <dgm:cxn modelId="{ADEFB225-D59A-40C4-BA24-AE8CA72B2A53}" type="presParOf" srcId="{A50A3B44-3CAA-4799-8D9A-1EF064DB7572}" destId="{D139552F-3738-4412-B107-A766D4961E22}" srcOrd="6" destOrd="0" presId="urn:microsoft.com/office/officeart/2005/8/layout/chevron2"/>
    <dgm:cxn modelId="{E314AED8-DF47-46F6-8385-497531E17E04}" type="presParOf" srcId="{D139552F-3738-4412-B107-A766D4961E22}" destId="{CD8C214D-44F7-46A8-B576-5029318FAACC}" srcOrd="0" destOrd="0" presId="urn:microsoft.com/office/officeart/2005/8/layout/chevron2"/>
    <dgm:cxn modelId="{06F019BC-7E07-43A1-AD00-0716E1D12995}" type="presParOf" srcId="{D139552F-3738-4412-B107-A766D4961E22}" destId="{23F5F6D4-61E0-4C7D-9BAF-A87F73D19406}" srcOrd="1" destOrd="0" presId="urn:microsoft.com/office/officeart/2005/8/layout/chevron2"/>
    <dgm:cxn modelId="{60869F74-C0E5-4725-B840-83183BF19A8E}" type="presParOf" srcId="{A50A3B44-3CAA-4799-8D9A-1EF064DB7572}" destId="{B5ACEAC6-8836-4D13-BAC9-48B93BD93C95}" srcOrd="7" destOrd="0" presId="urn:microsoft.com/office/officeart/2005/8/layout/chevron2"/>
    <dgm:cxn modelId="{2F52775B-146F-4A3B-89C5-7B618EC09D0D}" type="presParOf" srcId="{A50A3B44-3CAA-4799-8D9A-1EF064DB7572}" destId="{8EC186F8-4B0A-4435-B0A0-FD7B29DBDA47}" srcOrd="8" destOrd="0" presId="urn:microsoft.com/office/officeart/2005/8/layout/chevron2"/>
    <dgm:cxn modelId="{07DF8EFC-E055-48FD-A18A-78FDFD9A148C}" type="presParOf" srcId="{8EC186F8-4B0A-4435-B0A0-FD7B29DBDA47}" destId="{DF68386B-C153-4A67-8671-B48DE51F983D}" srcOrd="0" destOrd="0" presId="urn:microsoft.com/office/officeart/2005/8/layout/chevron2"/>
    <dgm:cxn modelId="{0BB566CE-0919-4447-894A-26649D8F0A33}" type="presParOf" srcId="{8EC186F8-4B0A-4435-B0A0-FD7B29DBDA47}" destId="{BF0AB1C3-D9D2-4957-ACE0-B459071C9D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4054ACF8-B50F-4AC7-9B97-22658F0E4C90}">
      <dgm:prSet phldrT="[Text]"/>
      <dgm:spPr/>
      <dgm:t>
        <a:bodyPr/>
        <a:lstStyle/>
        <a:p>
          <a:r>
            <a:rPr lang="en-US" b="1"/>
            <a:t> Local Workforce Solutions Board will officially review the Child Care Regulation history to determine if the program meets Entry Level Designation (ELD)</a:t>
          </a:r>
        </a:p>
      </dgm:t>
    </dgm:pt>
    <dgm:pt modelId="{2ABCECE6-BF24-4818-94DE-20F040B34E28}" type="parTrans" cxnId="{A9E40325-5F17-4857-B9D3-085A618987A6}">
      <dgm:prSet/>
      <dgm:spPr/>
      <dgm:t>
        <a:bodyPr/>
        <a:lstStyle/>
        <a:p>
          <a:endParaRPr lang="en-US" b="1"/>
        </a:p>
      </dgm:t>
    </dgm:pt>
    <dgm:pt modelId="{B609206F-84AA-48D2-938F-0037B4C7614B}" type="sibTrans" cxnId="{A9E40325-5F17-4857-B9D3-085A618987A6}">
      <dgm:prSet/>
      <dgm:spPr/>
      <dgm:t>
        <a:bodyPr/>
        <a:lstStyle/>
        <a:p>
          <a:endParaRPr lang="en-US" b="1"/>
        </a:p>
      </dgm:t>
    </dgm:pt>
    <dgm:pt modelId="{85990FDF-BA8F-4904-A005-759237542CD0}">
      <dgm:prSet phldrT="[Text]"/>
      <dgm:spPr/>
      <dgm:t>
        <a:bodyPr/>
        <a:lstStyle/>
        <a:p>
          <a:r>
            <a:rPr lang="en-US" b="1"/>
            <a:t>October 3, 2022</a:t>
          </a:r>
        </a:p>
      </dgm:t>
    </dgm:pt>
    <dgm:pt modelId="{B816650E-B11A-4995-A441-EE8B536A5A3D}" type="parTrans" cxnId="{07D1A344-F629-448A-A343-B6DB9085CB23}">
      <dgm:prSet/>
      <dgm:spPr/>
      <dgm:t>
        <a:bodyPr/>
        <a:lstStyle/>
        <a:p>
          <a:endParaRPr lang="en-US" b="1"/>
        </a:p>
      </dgm:t>
    </dgm:pt>
    <dgm:pt modelId="{97C9D33D-E59C-4249-A180-E52DBFBF1E4A}" type="sibTrans" cxnId="{07D1A344-F629-448A-A343-B6DB9085CB23}">
      <dgm:prSet/>
      <dgm:spPr/>
      <dgm:t>
        <a:bodyPr/>
        <a:lstStyle/>
        <a:p>
          <a:endParaRPr lang="en-US" b="1"/>
        </a:p>
      </dgm:t>
    </dgm:pt>
    <dgm:pt modelId="{3F08D50D-30AF-4CBB-AF74-19555741E407}">
      <dgm:prSet phldrT="[Text]"/>
      <dgm:spPr/>
      <dgm:t>
        <a:bodyPr/>
        <a:lstStyle/>
        <a:p>
          <a:r>
            <a:rPr lang="en-US" b="1"/>
            <a:t> If the program does not meet ELD, the Board will provide a mentor to support as applicable and given a deadline of March 31, 2023, for compliance of ELD</a:t>
          </a:r>
        </a:p>
      </dgm:t>
    </dgm:pt>
    <dgm:pt modelId="{8DA7F0AB-D403-423E-A66B-A9F449EA7D2C}" type="parTrans" cxnId="{6C195238-CA40-40F7-A2F3-70AB1ACB6C02}">
      <dgm:prSet/>
      <dgm:spPr/>
      <dgm:t>
        <a:bodyPr/>
        <a:lstStyle/>
        <a:p>
          <a:endParaRPr lang="en-US" b="1"/>
        </a:p>
      </dgm:t>
    </dgm:pt>
    <dgm:pt modelId="{CB1AE222-7A13-4309-B576-D60DA5B2EF60}" type="sibTrans" cxnId="{6C195238-CA40-40F7-A2F3-70AB1ACB6C02}">
      <dgm:prSet/>
      <dgm:spPr/>
      <dgm:t>
        <a:bodyPr/>
        <a:lstStyle/>
        <a:p>
          <a:endParaRPr lang="en-US" b="1"/>
        </a:p>
      </dgm:t>
    </dgm:pt>
    <dgm:pt modelId="{AA7511D9-8084-4234-9793-109181E5BDD1}">
      <dgm:prSet phldrT="[Text]"/>
      <dgm:spPr/>
      <dgm:t>
        <a:bodyPr/>
        <a:lstStyle/>
        <a:p>
          <a:r>
            <a:rPr lang="en-US" b="1"/>
            <a:t> If the program meets ELD it will be given a deadline of September 30, 2024, to be certified as at least Two-Star. </a:t>
          </a:r>
        </a:p>
      </dgm:t>
    </dgm:pt>
    <dgm:pt modelId="{9DE3F86C-2574-4856-9253-93929A7E72E6}" type="parTrans" cxnId="{5C59F993-FF50-4A67-9446-965358462711}">
      <dgm:prSet/>
      <dgm:spPr/>
      <dgm:t>
        <a:bodyPr/>
        <a:lstStyle/>
        <a:p>
          <a:endParaRPr lang="en-US"/>
        </a:p>
      </dgm:t>
    </dgm:pt>
    <dgm:pt modelId="{6FA9EEDC-A9A6-4F23-B1A4-F1D106891EE5}" type="sibTrans" cxnId="{5C59F993-FF50-4A67-9446-965358462711}">
      <dgm:prSet/>
      <dgm:spPr/>
      <dgm:t>
        <a:bodyPr/>
        <a:lstStyle/>
        <a:p>
          <a:endParaRPr lang="en-US"/>
        </a:p>
      </dgm:t>
    </dgm:pt>
    <dgm:pt modelId="{A50A3B44-3CAA-4799-8D9A-1EF064DB7572}" type="pres">
      <dgm:prSet presAssocID="{6C894B40-00CA-4CA5-9013-70EEAC785B93}" presName="linearFlow" presStyleCnt="0">
        <dgm:presLayoutVars>
          <dgm:dir/>
          <dgm:animLvl val="lvl"/>
          <dgm:resizeHandles val="exact"/>
        </dgm:presLayoutVars>
      </dgm:prSet>
      <dgm:spPr/>
    </dgm:pt>
    <dgm:pt modelId="{97E8D359-B72C-45CB-9A5C-975B75C09C96}" type="pres">
      <dgm:prSet presAssocID="{85990FDF-BA8F-4904-A005-759237542CD0}" presName="composite" presStyleCnt="0"/>
      <dgm:spPr/>
    </dgm:pt>
    <dgm:pt modelId="{D02C4AAE-38D7-46A8-897B-DFA653C94E4E}" type="pres">
      <dgm:prSet presAssocID="{85990FDF-BA8F-4904-A005-759237542CD0}" presName="parentText" presStyleLbl="alignNode1" presStyleIdx="0" presStyleCnt="1">
        <dgm:presLayoutVars>
          <dgm:chMax val="1"/>
          <dgm:bulletEnabled val="1"/>
        </dgm:presLayoutVars>
      </dgm:prSet>
      <dgm:spPr/>
    </dgm:pt>
    <dgm:pt modelId="{415A5BE5-95BE-4031-B91C-B3FD73075A33}" type="pres">
      <dgm:prSet presAssocID="{85990FDF-BA8F-4904-A005-759237542CD0}" presName="descendantText" presStyleLbl="alignAcc1" presStyleIdx="0" presStyleCnt="1">
        <dgm:presLayoutVars>
          <dgm:bulletEnabled val="1"/>
        </dgm:presLayoutVars>
      </dgm:prSet>
      <dgm:spPr/>
    </dgm:pt>
  </dgm:ptLst>
  <dgm:cxnLst>
    <dgm:cxn modelId="{A9E40325-5F17-4857-B9D3-085A618987A6}" srcId="{85990FDF-BA8F-4904-A005-759237542CD0}" destId="{4054ACF8-B50F-4AC7-9B97-22658F0E4C90}" srcOrd="0" destOrd="0" parTransId="{2ABCECE6-BF24-4818-94DE-20F040B34E28}" sibTransId="{B609206F-84AA-48D2-938F-0037B4C7614B}"/>
    <dgm:cxn modelId="{67BA482C-4D8D-4F07-8569-D0F688BAD902}" type="presOf" srcId="{85990FDF-BA8F-4904-A005-759237542CD0}" destId="{D02C4AAE-38D7-46A8-897B-DFA653C94E4E}" srcOrd="0" destOrd="0" presId="urn:microsoft.com/office/officeart/2005/8/layout/chevron2"/>
    <dgm:cxn modelId="{6C195238-CA40-40F7-A2F3-70AB1ACB6C02}" srcId="{85990FDF-BA8F-4904-A005-759237542CD0}" destId="{3F08D50D-30AF-4CBB-AF74-19555741E407}" srcOrd="2" destOrd="0" parTransId="{8DA7F0AB-D403-423E-A66B-A9F449EA7D2C}" sibTransId="{CB1AE222-7A13-4309-B576-D60DA5B2EF60}"/>
    <dgm:cxn modelId="{93E9ED61-2766-4DBE-8F33-94ED0108CB58}" type="presOf" srcId="{6C894B40-00CA-4CA5-9013-70EEAC785B93}" destId="{A50A3B44-3CAA-4799-8D9A-1EF064DB7572}" srcOrd="0" destOrd="0" presId="urn:microsoft.com/office/officeart/2005/8/layout/chevron2"/>
    <dgm:cxn modelId="{07D1A344-F629-448A-A343-B6DB9085CB23}" srcId="{6C894B40-00CA-4CA5-9013-70EEAC785B93}" destId="{85990FDF-BA8F-4904-A005-759237542CD0}" srcOrd="0" destOrd="0" parTransId="{B816650E-B11A-4995-A441-EE8B536A5A3D}" sibTransId="{97C9D33D-E59C-4249-A180-E52DBFBF1E4A}"/>
    <dgm:cxn modelId="{6B70F981-1DB4-4F57-8E0F-5B52D26AF7F8}" type="presOf" srcId="{AA7511D9-8084-4234-9793-109181E5BDD1}" destId="{415A5BE5-95BE-4031-B91C-B3FD73075A33}" srcOrd="0" destOrd="1" presId="urn:microsoft.com/office/officeart/2005/8/layout/chevron2"/>
    <dgm:cxn modelId="{5C59F993-FF50-4A67-9446-965358462711}" srcId="{85990FDF-BA8F-4904-A005-759237542CD0}" destId="{AA7511D9-8084-4234-9793-109181E5BDD1}" srcOrd="1" destOrd="0" parTransId="{9DE3F86C-2574-4856-9253-93929A7E72E6}" sibTransId="{6FA9EEDC-A9A6-4F23-B1A4-F1D106891EE5}"/>
    <dgm:cxn modelId="{DC7D129A-DA6F-4564-A763-28B71C53395A}" type="presOf" srcId="{4054ACF8-B50F-4AC7-9B97-22658F0E4C90}" destId="{415A5BE5-95BE-4031-B91C-B3FD73075A33}" srcOrd="0" destOrd="0" presId="urn:microsoft.com/office/officeart/2005/8/layout/chevron2"/>
    <dgm:cxn modelId="{07B601C2-0E05-48D8-A180-6D02FAC7F632}" type="presOf" srcId="{3F08D50D-30AF-4CBB-AF74-19555741E407}" destId="{415A5BE5-95BE-4031-B91C-B3FD73075A33}" srcOrd="0" destOrd="2" presId="urn:microsoft.com/office/officeart/2005/8/layout/chevron2"/>
    <dgm:cxn modelId="{2A7907BF-AC12-4A0B-8CEB-DAB713412D0D}" type="presParOf" srcId="{A50A3B44-3CAA-4799-8D9A-1EF064DB7572}" destId="{97E8D359-B72C-45CB-9A5C-975B75C09C96}" srcOrd="0" destOrd="0" presId="urn:microsoft.com/office/officeart/2005/8/layout/chevron2"/>
    <dgm:cxn modelId="{CA2A5040-1CCA-44E2-BCA5-1EF7387D3176}" type="presParOf" srcId="{97E8D359-B72C-45CB-9A5C-975B75C09C96}" destId="{D02C4AAE-38D7-46A8-897B-DFA653C94E4E}" srcOrd="0" destOrd="0" presId="urn:microsoft.com/office/officeart/2005/8/layout/chevron2"/>
    <dgm:cxn modelId="{959E611A-3345-4632-934E-C359DCFD4CC9}" type="presParOf" srcId="{97E8D359-B72C-45CB-9A5C-975B75C09C96}" destId="{415A5BE5-95BE-4031-B91C-B3FD73075A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4054ACF8-B50F-4AC7-9B97-22658F0E4C90}">
      <dgm:prSet phldrT="[Text]"/>
      <dgm:spPr/>
      <dgm:t>
        <a:bodyPr/>
        <a:lstStyle/>
        <a:p>
          <a:r>
            <a:rPr lang="en-US" b="1"/>
            <a:t> La Junta de Soluciones de la Fuerza Laboral Local revisar</a:t>
          </a:r>
          <a:r>
            <a:rPr lang="es-MX" b="1"/>
            <a:t>á</a:t>
          </a:r>
          <a:r>
            <a:rPr lang="en-US" b="1"/>
            <a:t> oficialmente el historial de Reglamento de Cuidado Infantil para </a:t>
          </a:r>
          <a:r>
            <a:rPr lang="en-US" b="1" err="1"/>
            <a:t>determinar</a:t>
          </a:r>
          <a:r>
            <a:rPr lang="en-US" b="1"/>
            <a:t> si el programa cumple con la Designacion de Nivel de Entrada. (DNE)</a:t>
          </a:r>
        </a:p>
      </dgm:t>
    </dgm:pt>
    <dgm:pt modelId="{2ABCECE6-BF24-4818-94DE-20F040B34E28}" type="parTrans" cxnId="{A9E40325-5F17-4857-B9D3-085A618987A6}">
      <dgm:prSet/>
      <dgm:spPr/>
      <dgm:t>
        <a:bodyPr/>
        <a:lstStyle/>
        <a:p>
          <a:endParaRPr lang="en-US" b="1"/>
        </a:p>
      </dgm:t>
    </dgm:pt>
    <dgm:pt modelId="{B609206F-84AA-48D2-938F-0037B4C7614B}" type="sibTrans" cxnId="{A9E40325-5F17-4857-B9D3-085A618987A6}">
      <dgm:prSet/>
      <dgm:spPr/>
      <dgm:t>
        <a:bodyPr/>
        <a:lstStyle/>
        <a:p>
          <a:endParaRPr lang="en-US" b="1"/>
        </a:p>
      </dgm:t>
    </dgm:pt>
    <dgm:pt modelId="{85990FDF-BA8F-4904-A005-759237542CD0}">
      <dgm:prSet phldrT="[Text]"/>
      <dgm:spPr/>
      <dgm:t>
        <a:bodyPr/>
        <a:lstStyle/>
        <a:p>
          <a:r>
            <a:rPr lang="en-US" b="1"/>
            <a:t>3 de Octubre de 2022</a:t>
          </a:r>
        </a:p>
      </dgm:t>
    </dgm:pt>
    <dgm:pt modelId="{B816650E-B11A-4995-A441-EE8B536A5A3D}" type="parTrans" cxnId="{07D1A344-F629-448A-A343-B6DB9085CB23}">
      <dgm:prSet/>
      <dgm:spPr/>
      <dgm:t>
        <a:bodyPr/>
        <a:lstStyle/>
        <a:p>
          <a:endParaRPr lang="en-US" b="1"/>
        </a:p>
      </dgm:t>
    </dgm:pt>
    <dgm:pt modelId="{97C9D33D-E59C-4249-A180-E52DBFBF1E4A}" type="sibTrans" cxnId="{07D1A344-F629-448A-A343-B6DB9085CB23}">
      <dgm:prSet/>
      <dgm:spPr/>
      <dgm:t>
        <a:bodyPr/>
        <a:lstStyle/>
        <a:p>
          <a:endParaRPr lang="en-US" b="1"/>
        </a:p>
      </dgm:t>
    </dgm:pt>
    <dgm:pt modelId="{979F5D17-FDE6-4E95-948F-6E8360D6072D}">
      <dgm:prSet phldrT="[Text]"/>
      <dgm:spPr/>
      <dgm:t>
        <a:bodyPr/>
        <a:lstStyle/>
        <a:p>
          <a:r>
            <a:rPr lang="en-US" b="1"/>
            <a:t>Si el programa cumple con DNE, </a:t>
          </a:r>
          <a:r>
            <a:rPr lang="es-ES" b="1"/>
            <a:t>se le dará como fecha de plazo el 30 de septiembre de 2024 para obtener la certificación de al menos dos estrellas.</a:t>
          </a:r>
          <a:endParaRPr lang="en-US" b="1"/>
        </a:p>
      </dgm:t>
    </dgm:pt>
    <dgm:pt modelId="{2D8D0D46-0418-46FC-8752-B824DBDC8F6E}" type="parTrans" cxnId="{250147C6-DFE4-4DA0-8C7B-0D82A277412E}">
      <dgm:prSet/>
      <dgm:spPr/>
      <dgm:t>
        <a:bodyPr/>
        <a:lstStyle/>
        <a:p>
          <a:endParaRPr lang="es-MX"/>
        </a:p>
      </dgm:t>
    </dgm:pt>
    <dgm:pt modelId="{CF2BD265-BEF7-41C8-BBDC-F11C4811204B}" type="sibTrans" cxnId="{250147C6-DFE4-4DA0-8C7B-0D82A277412E}">
      <dgm:prSet/>
      <dgm:spPr/>
      <dgm:t>
        <a:bodyPr/>
        <a:lstStyle/>
        <a:p>
          <a:endParaRPr lang="es-MX"/>
        </a:p>
      </dgm:t>
    </dgm:pt>
    <dgm:pt modelId="{8381127E-701A-40D4-8D0C-130D4181ACCA}">
      <dgm:prSet phldrT="[Text]"/>
      <dgm:spPr/>
      <dgm:t>
        <a:bodyPr/>
        <a:lstStyle/>
        <a:p>
          <a:r>
            <a:rPr lang="en-US" b="1"/>
            <a:t> </a:t>
          </a:r>
          <a:r>
            <a:rPr lang="es-ES" b="1"/>
            <a:t>Si el </a:t>
          </a:r>
          <a:r>
            <a:rPr lang="es-MX" b="1" noProof="0"/>
            <a:t>programa</a:t>
          </a:r>
          <a:r>
            <a:rPr lang="es-ES" b="1"/>
            <a:t> no cumple con DNE, la Junta proporcionará un mentor para apoyar según corresponda y se le otorgará una fecha de plazo del 31 de marzo de 2023 para el cumplimiento de DNE.</a:t>
          </a:r>
          <a:endParaRPr lang="en-US" b="1"/>
        </a:p>
      </dgm:t>
    </dgm:pt>
    <dgm:pt modelId="{CCD87214-606F-4B20-9A00-A65C9D6003E5}" type="parTrans" cxnId="{715412E4-B71A-4CF8-ABBA-17833911A2E0}">
      <dgm:prSet/>
      <dgm:spPr/>
      <dgm:t>
        <a:bodyPr/>
        <a:lstStyle/>
        <a:p>
          <a:endParaRPr lang="es-MX"/>
        </a:p>
      </dgm:t>
    </dgm:pt>
    <dgm:pt modelId="{25F6A920-150C-4FD2-BE74-14EDB6744FEE}" type="sibTrans" cxnId="{715412E4-B71A-4CF8-ABBA-17833911A2E0}">
      <dgm:prSet/>
      <dgm:spPr/>
      <dgm:t>
        <a:bodyPr/>
        <a:lstStyle/>
        <a:p>
          <a:endParaRPr lang="es-MX"/>
        </a:p>
      </dgm:t>
    </dgm:pt>
    <dgm:pt modelId="{A50A3B44-3CAA-4799-8D9A-1EF064DB7572}" type="pres">
      <dgm:prSet presAssocID="{6C894B40-00CA-4CA5-9013-70EEAC785B93}" presName="linearFlow" presStyleCnt="0">
        <dgm:presLayoutVars>
          <dgm:dir/>
          <dgm:animLvl val="lvl"/>
          <dgm:resizeHandles val="exact"/>
        </dgm:presLayoutVars>
      </dgm:prSet>
      <dgm:spPr/>
    </dgm:pt>
    <dgm:pt modelId="{97E8D359-B72C-45CB-9A5C-975B75C09C96}" type="pres">
      <dgm:prSet presAssocID="{85990FDF-BA8F-4904-A005-759237542CD0}" presName="composite" presStyleCnt="0"/>
      <dgm:spPr/>
    </dgm:pt>
    <dgm:pt modelId="{D02C4AAE-38D7-46A8-897B-DFA653C94E4E}" type="pres">
      <dgm:prSet presAssocID="{85990FDF-BA8F-4904-A005-759237542CD0}" presName="parentText" presStyleLbl="alignNode1" presStyleIdx="0" presStyleCnt="1">
        <dgm:presLayoutVars>
          <dgm:chMax val="1"/>
          <dgm:bulletEnabled val="1"/>
        </dgm:presLayoutVars>
      </dgm:prSet>
      <dgm:spPr/>
    </dgm:pt>
    <dgm:pt modelId="{415A5BE5-95BE-4031-B91C-B3FD73075A33}" type="pres">
      <dgm:prSet presAssocID="{85990FDF-BA8F-4904-A005-759237542CD0}" presName="descendantText" presStyleLbl="alignAcc1" presStyleIdx="0" presStyleCnt="1">
        <dgm:presLayoutVars>
          <dgm:bulletEnabled val="1"/>
        </dgm:presLayoutVars>
      </dgm:prSet>
      <dgm:spPr/>
    </dgm:pt>
  </dgm:ptLst>
  <dgm:cxnLst>
    <dgm:cxn modelId="{A9E40325-5F17-4857-B9D3-085A618987A6}" srcId="{85990FDF-BA8F-4904-A005-759237542CD0}" destId="{4054ACF8-B50F-4AC7-9B97-22658F0E4C90}" srcOrd="0" destOrd="0" parTransId="{2ABCECE6-BF24-4818-94DE-20F040B34E28}" sibTransId="{B609206F-84AA-48D2-938F-0037B4C7614B}"/>
    <dgm:cxn modelId="{67BA482C-4D8D-4F07-8569-D0F688BAD902}" type="presOf" srcId="{85990FDF-BA8F-4904-A005-759237542CD0}" destId="{D02C4AAE-38D7-46A8-897B-DFA653C94E4E}" srcOrd="0" destOrd="0" presId="urn:microsoft.com/office/officeart/2005/8/layout/chevron2"/>
    <dgm:cxn modelId="{93E9ED61-2766-4DBE-8F33-94ED0108CB58}" type="presOf" srcId="{6C894B40-00CA-4CA5-9013-70EEAC785B93}" destId="{A50A3B44-3CAA-4799-8D9A-1EF064DB7572}" srcOrd="0" destOrd="0" presId="urn:microsoft.com/office/officeart/2005/8/layout/chevron2"/>
    <dgm:cxn modelId="{07D1A344-F629-448A-A343-B6DB9085CB23}" srcId="{6C894B40-00CA-4CA5-9013-70EEAC785B93}" destId="{85990FDF-BA8F-4904-A005-759237542CD0}" srcOrd="0" destOrd="0" parTransId="{B816650E-B11A-4995-A441-EE8B536A5A3D}" sibTransId="{97C9D33D-E59C-4249-A180-E52DBFBF1E4A}"/>
    <dgm:cxn modelId="{D0CC8C6A-6FBC-49AE-A2ED-C06F8B51C65D}" type="presOf" srcId="{8381127E-701A-40D4-8D0C-130D4181ACCA}" destId="{415A5BE5-95BE-4031-B91C-B3FD73075A33}" srcOrd="0" destOrd="2" presId="urn:microsoft.com/office/officeart/2005/8/layout/chevron2"/>
    <dgm:cxn modelId="{DC7D129A-DA6F-4564-A763-28B71C53395A}" type="presOf" srcId="{4054ACF8-B50F-4AC7-9B97-22658F0E4C90}" destId="{415A5BE5-95BE-4031-B91C-B3FD73075A33}" srcOrd="0" destOrd="0" presId="urn:microsoft.com/office/officeart/2005/8/layout/chevron2"/>
    <dgm:cxn modelId="{DC7988AA-8117-4E99-AA70-A7609E4D2888}" type="presOf" srcId="{979F5D17-FDE6-4E95-948F-6E8360D6072D}" destId="{415A5BE5-95BE-4031-B91C-B3FD73075A33}" srcOrd="0" destOrd="1" presId="urn:microsoft.com/office/officeart/2005/8/layout/chevron2"/>
    <dgm:cxn modelId="{250147C6-DFE4-4DA0-8C7B-0D82A277412E}" srcId="{85990FDF-BA8F-4904-A005-759237542CD0}" destId="{979F5D17-FDE6-4E95-948F-6E8360D6072D}" srcOrd="1" destOrd="0" parTransId="{2D8D0D46-0418-46FC-8752-B824DBDC8F6E}" sibTransId="{CF2BD265-BEF7-41C8-BBDC-F11C4811204B}"/>
    <dgm:cxn modelId="{715412E4-B71A-4CF8-ABBA-17833911A2E0}" srcId="{85990FDF-BA8F-4904-A005-759237542CD0}" destId="{8381127E-701A-40D4-8D0C-130D4181ACCA}" srcOrd="2" destOrd="0" parTransId="{CCD87214-606F-4B20-9A00-A65C9D6003E5}" sibTransId="{25F6A920-150C-4FD2-BE74-14EDB6744FEE}"/>
    <dgm:cxn modelId="{2A7907BF-AC12-4A0B-8CEB-DAB713412D0D}" type="presParOf" srcId="{A50A3B44-3CAA-4799-8D9A-1EF064DB7572}" destId="{97E8D359-B72C-45CB-9A5C-975B75C09C96}" srcOrd="0" destOrd="0" presId="urn:microsoft.com/office/officeart/2005/8/layout/chevron2"/>
    <dgm:cxn modelId="{CA2A5040-1CCA-44E2-BCA5-1EF7387D3176}" type="presParOf" srcId="{97E8D359-B72C-45CB-9A5C-975B75C09C96}" destId="{D02C4AAE-38D7-46A8-897B-DFA653C94E4E}" srcOrd="0" destOrd="0" presId="urn:microsoft.com/office/officeart/2005/8/layout/chevron2"/>
    <dgm:cxn modelId="{959E611A-3345-4632-934E-C359DCFD4CC9}" type="presParOf" srcId="{97E8D359-B72C-45CB-9A5C-975B75C09C96}" destId="{415A5BE5-95BE-4031-B91C-B3FD73075A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81F28F76-AD68-4E14-AF33-9D6B53254477}">
      <dgm:prSet phldrT="[Text]"/>
      <dgm:spPr>
        <a:solidFill>
          <a:srgbClr val="002060"/>
        </a:solidFill>
        <a:ln>
          <a:noFill/>
        </a:ln>
      </dgm:spPr>
      <dgm:t>
        <a:bodyPr/>
        <a:lstStyle/>
        <a:p>
          <a:r>
            <a:rPr lang="en-US" b="1"/>
            <a:t>March 31, 2023</a:t>
          </a:r>
        </a:p>
      </dgm:t>
    </dgm:pt>
    <dgm:pt modelId="{344DE83F-5D73-49FC-B3F7-7E08735F8EBA}" type="parTrans" cxnId="{A6907243-F97E-445C-B1D9-FD502C247693}">
      <dgm:prSet/>
      <dgm:spPr/>
      <dgm:t>
        <a:bodyPr/>
        <a:lstStyle/>
        <a:p>
          <a:endParaRPr lang="en-US" b="1"/>
        </a:p>
      </dgm:t>
    </dgm:pt>
    <dgm:pt modelId="{7AB7EA1A-F9F7-4BFC-BB77-5FCE51ECAF15}" type="sibTrans" cxnId="{A6907243-F97E-445C-B1D9-FD502C247693}">
      <dgm:prSet/>
      <dgm:spPr/>
      <dgm:t>
        <a:bodyPr/>
        <a:lstStyle/>
        <a:p>
          <a:endParaRPr lang="en-US" b="1"/>
        </a:p>
      </dgm:t>
    </dgm:pt>
    <dgm:pt modelId="{6A9B0BA0-123B-4F03-8B57-FD28D1889C2C}">
      <dgm:prSet phldrT="[Text]"/>
      <dgm:spPr>
        <a:ln>
          <a:solidFill>
            <a:srgbClr val="002060"/>
          </a:solidFill>
        </a:ln>
      </dgm:spPr>
      <dgm:t>
        <a:bodyPr/>
        <a:lstStyle/>
        <a:p>
          <a:r>
            <a:rPr lang="en-US" b="1"/>
            <a:t>If the program was given an allowance to provide CCS while not meeting ELD, and the program is now in compliance with ELD, it will be given a deadline of September 30, 2024, to be certified as at least Two-Star.</a:t>
          </a:r>
        </a:p>
      </dgm:t>
    </dgm:pt>
    <dgm:pt modelId="{33D45ACB-0A37-4432-979A-039F7C351CCC}" type="parTrans" cxnId="{10C2F94E-C268-44DB-B225-F58C202DFDA0}">
      <dgm:prSet/>
      <dgm:spPr/>
      <dgm:t>
        <a:bodyPr/>
        <a:lstStyle/>
        <a:p>
          <a:endParaRPr lang="en-US" b="1"/>
        </a:p>
      </dgm:t>
    </dgm:pt>
    <dgm:pt modelId="{C4023EAC-4413-4F34-B6B4-F75B5BB2B4EC}" type="sibTrans" cxnId="{10C2F94E-C268-44DB-B225-F58C202DFDA0}">
      <dgm:prSet/>
      <dgm:spPr/>
      <dgm:t>
        <a:bodyPr/>
        <a:lstStyle/>
        <a:p>
          <a:endParaRPr lang="en-US" b="1"/>
        </a:p>
      </dgm:t>
    </dgm:pt>
    <dgm:pt modelId="{C9EC7B51-84B2-4B17-BBB0-905C7C70C647}">
      <dgm:prSet phldrT="[Text]"/>
      <dgm:spPr>
        <a:ln>
          <a:solidFill>
            <a:srgbClr val="002060"/>
          </a:solidFill>
        </a:ln>
      </dgm:spPr>
      <dgm:t>
        <a:bodyPr/>
        <a:lstStyle/>
        <a:p>
          <a:r>
            <a:rPr lang="en-US" b="1"/>
            <a:t>If the program was given an allowance to provide CCS while not meeting ELD, and the program </a:t>
          </a:r>
          <a:r>
            <a:rPr lang="en-US" b="1" u="sng"/>
            <a:t>still does not meet </a:t>
          </a:r>
          <a:r>
            <a:rPr lang="en-US" b="1"/>
            <a:t>ELD, the CCS provider agreement will be terminated and any CCS children in care will be transferred to another provider within 2 weeks of this deadline.</a:t>
          </a:r>
        </a:p>
      </dgm:t>
    </dgm:pt>
    <dgm:pt modelId="{C2566449-7E8F-4B40-8FF4-1F6613D0833E}" type="parTrans" cxnId="{BC5DB76E-1CD5-4391-86E7-C8BFF203F5C3}">
      <dgm:prSet/>
      <dgm:spPr/>
      <dgm:t>
        <a:bodyPr/>
        <a:lstStyle/>
        <a:p>
          <a:endParaRPr lang="en-US"/>
        </a:p>
      </dgm:t>
    </dgm:pt>
    <dgm:pt modelId="{D34DFF5E-F724-4015-B8F1-6C717B108492}" type="sibTrans" cxnId="{BC5DB76E-1CD5-4391-86E7-C8BFF203F5C3}">
      <dgm:prSet/>
      <dgm:spPr/>
      <dgm:t>
        <a:bodyPr/>
        <a:lstStyle/>
        <a:p>
          <a:endParaRPr lang="en-US"/>
        </a:p>
      </dgm:t>
    </dgm:pt>
    <dgm:pt modelId="{A50A3B44-3CAA-4799-8D9A-1EF064DB7572}" type="pres">
      <dgm:prSet presAssocID="{6C894B40-00CA-4CA5-9013-70EEAC785B93}" presName="linearFlow" presStyleCnt="0">
        <dgm:presLayoutVars>
          <dgm:dir/>
          <dgm:animLvl val="lvl"/>
          <dgm:resizeHandles val="exact"/>
        </dgm:presLayoutVars>
      </dgm:prSet>
      <dgm:spPr/>
    </dgm:pt>
    <dgm:pt modelId="{4C642F84-B07B-4070-A073-9CDE05F31BB3}" type="pres">
      <dgm:prSet presAssocID="{81F28F76-AD68-4E14-AF33-9D6B53254477}" presName="composite" presStyleCnt="0"/>
      <dgm:spPr/>
    </dgm:pt>
    <dgm:pt modelId="{9FAAD3B0-8A0A-4DDE-A5DD-EC583466FA44}" type="pres">
      <dgm:prSet presAssocID="{81F28F76-AD68-4E14-AF33-9D6B53254477}" presName="parentText" presStyleLbl="alignNode1" presStyleIdx="0" presStyleCnt="1">
        <dgm:presLayoutVars>
          <dgm:chMax val="1"/>
          <dgm:bulletEnabled val="1"/>
        </dgm:presLayoutVars>
      </dgm:prSet>
      <dgm:spPr/>
    </dgm:pt>
    <dgm:pt modelId="{CDC1C066-5D5E-4B7D-8361-66A8E509974B}" type="pres">
      <dgm:prSet presAssocID="{81F28F76-AD68-4E14-AF33-9D6B53254477}" presName="descendantText" presStyleLbl="alignAcc1" presStyleIdx="0" presStyleCnt="1">
        <dgm:presLayoutVars>
          <dgm:bulletEnabled val="1"/>
        </dgm:presLayoutVars>
      </dgm:prSet>
      <dgm:spPr/>
    </dgm:pt>
  </dgm:ptLst>
  <dgm:cxnLst>
    <dgm:cxn modelId="{4960CC21-A5F8-4979-91E8-1EB017F6F7BF}" type="presOf" srcId="{C9EC7B51-84B2-4B17-BBB0-905C7C70C647}" destId="{CDC1C066-5D5E-4B7D-8361-66A8E509974B}" srcOrd="0" destOrd="1" presId="urn:microsoft.com/office/officeart/2005/8/layout/chevron2"/>
    <dgm:cxn modelId="{93E9ED61-2766-4DBE-8F33-94ED0108CB58}" type="presOf" srcId="{6C894B40-00CA-4CA5-9013-70EEAC785B93}" destId="{A50A3B44-3CAA-4799-8D9A-1EF064DB7572}" srcOrd="0" destOrd="0" presId="urn:microsoft.com/office/officeart/2005/8/layout/chevron2"/>
    <dgm:cxn modelId="{A6907243-F97E-445C-B1D9-FD502C247693}" srcId="{6C894B40-00CA-4CA5-9013-70EEAC785B93}" destId="{81F28F76-AD68-4E14-AF33-9D6B53254477}" srcOrd="0" destOrd="0" parTransId="{344DE83F-5D73-49FC-B3F7-7E08735F8EBA}" sibTransId="{7AB7EA1A-F9F7-4BFC-BB77-5FCE51ECAF15}"/>
    <dgm:cxn modelId="{D81F204B-2D95-4A72-928A-16102226B66E}" type="presOf" srcId="{6A9B0BA0-123B-4F03-8B57-FD28D1889C2C}" destId="{CDC1C066-5D5E-4B7D-8361-66A8E509974B}" srcOrd="0" destOrd="0" presId="urn:microsoft.com/office/officeart/2005/8/layout/chevron2"/>
    <dgm:cxn modelId="{BC5DB76E-1CD5-4391-86E7-C8BFF203F5C3}" srcId="{81F28F76-AD68-4E14-AF33-9D6B53254477}" destId="{C9EC7B51-84B2-4B17-BBB0-905C7C70C647}" srcOrd="1" destOrd="0" parTransId="{C2566449-7E8F-4B40-8FF4-1F6613D0833E}" sibTransId="{D34DFF5E-F724-4015-B8F1-6C717B108492}"/>
    <dgm:cxn modelId="{10C2F94E-C268-44DB-B225-F58C202DFDA0}" srcId="{81F28F76-AD68-4E14-AF33-9D6B53254477}" destId="{6A9B0BA0-123B-4F03-8B57-FD28D1889C2C}" srcOrd="0" destOrd="0" parTransId="{33D45ACB-0A37-4432-979A-039F7C351CCC}" sibTransId="{C4023EAC-4413-4F34-B6B4-F75B5BB2B4EC}"/>
    <dgm:cxn modelId="{0B5C2FCD-ED1F-483D-9310-CD31F83B31F1}" type="presOf" srcId="{81F28F76-AD68-4E14-AF33-9D6B53254477}" destId="{9FAAD3B0-8A0A-4DDE-A5DD-EC583466FA44}" srcOrd="0" destOrd="0" presId="urn:microsoft.com/office/officeart/2005/8/layout/chevron2"/>
    <dgm:cxn modelId="{611A5DFA-9C22-4B97-9007-8C3312384ACC}" type="presParOf" srcId="{A50A3B44-3CAA-4799-8D9A-1EF064DB7572}" destId="{4C642F84-B07B-4070-A073-9CDE05F31BB3}" srcOrd="0" destOrd="0" presId="urn:microsoft.com/office/officeart/2005/8/layout/chevron2"/>
    <dgm:cxn modelId="{FCE31469-90BA-4FFF-A64D-892071EE4951}" type="presParOf" srcId="{4C642F84-B07B-4070-A073-9CDE05F31BB3}" destId="{9FAAD3B0-8A0A-4DDE-A5DD-EC583466FA44}" srcOrd="0" destOrd="0" presId="urn:microsoft.com/office/officeart/2005/8/layout/chevron2"/>
    <dgm:cxn modelId="{8B680ED4-F5EA-4538-94E9-E1DE78667D6A}" type="presParOf" srcId="{4C642F84-B07B-4070-A073-9CDE05F31BB3}" destId="{CDC1C066-5D5E-4B7D-8361-66A8E509974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81F28F76-AD68-4E14-AF33-9D6B53254477}">
      <dgm:prSet phldrT="[Text]" custT="1"/>
      <dgm:spPr>
        <a:solidFill>
          <a:srgbClr val="002060"/>
        </a:solidFill>
        <a:ln>
          <a:noFill/>
        </a:ln>
      </dgm:spPr>
      <dgm:t>
        <a:bodyPr/>
        <a:lstStyle/>
        <a:p>
          <a:r>
            <a:rPr lang="en-US" sz="4800" b="1"/>
            <a:t>31de Marzo de 2023</a:t>
          </a:r>
        </a:p>
      </dgm:t>
    </dgm:pt>
    <dgm:pt modelId="{344DE83F-5D73-49FC-B3F7-7E08735F8EBA}" type="parTrans" cxnId="{A6907243-F97E-445C-B1D9-FD502C247693}">
      <dgm:prSet/>
      <dgm:spPr/>
      <dgm:t>
        <a:bodyPr/>
        <a:lstStyle/>
        <a:p>
          <a:endParaRPr lang="en-US" b="1"/>
        </a:p>
      </dgm:t>
    </dgm:pt>
    <dgm:pt modelId="{7AB7EA1A-F9F7-4BFC-BB77-5FCE51ECAF15}" type="sibTrans" cxnId="{A6907243-F97E-445C-B1D9-FD502C247693}">
      <dgm:prSet/>
      <dgm:spPr/>
      <dgm:t>
        <a:bodyPr/>
        <a:lstStyle/>
        <a:p>
          <a:endParaRPr lang="en-US" b="1"/>
        </a:p>
      </dgm:t>
    </dgm:pt>
    <dgm:pt modelId="{6A9B0BA0-123B-4F03-8B57-FD28D1889C2C}">
      <dgm:prSet phldrT="[Text]"/>
      <dgm:spPr>
        <a:ln>
          <a:solidFill>
            <a:srgbClr val="002060"/>
          </a:solidFill>
        </a:ln>
      </dgm:spPr>
      <dgm:t>
        <a:bodyPr/>
        <a:lstStyle/>
        <a:p>
          <a:r>
            <a:rPr lang="en-US" b="1"/>
            <a:t>Si al programa se le otorg</a:t>
          </a:r>
          <a:r>
            <a:rPr lang="es-MX" b="1"/>
            <a:t>ó una asignación para proporcionar CCS sin cumplir con DNE, y el programa ahora cumple con DNE, se le otorgará una fecha de plazo del 30 de septiembre de 2024 para obtener la certificación de al menos dos estrellas. </a:t>
          </a:r>
          <a:endParaRPr lang="en-US" b="1"/>
        </a:p>
      </dgm:t>
    </dgm:pt>
    <dgm:pt modelId="{33D45ACB-0A37-4432-979A-039F7C351CCC}" type="parTrans" cxnId="{10C2F94E-C268-44DB-B225-F58C202DFDA0}">
      <dgm:prSet/>
      <dgm:spPr/>
      <dgm:t>
        <a:bodyPr/>
        <a:lstStyle/>
        <a:p>
          <a:endParaRPr lang="en-US" b="1"/>
        </a:p>
      </dgm:t>
    </dgm:pt>
    <dgm:pt modelId="{C4023EAC-4413-4F34-B6B4-F75B5BB2B4EC}" type="sibTrans" cxnId="{10C2F94E-C268-44DB-B225-F58C202DFDA0}">
      <dgm:prSet/>
      <dgm:spPr/>
      <dgm:t>
        <a:bodyPr/>
        <a:lstStyle/>
        <a:p>
          <a:endParaRPr lang="en-US" b="1"/>
        </a:p>
      </dgm:t>
    </dgm:pt>
    <dgm:pt modelId="{C9EC7B51-84B2-4B17-BBB0-905C7C70C647}">
      <dgm:prSet phldrT="[Text]"/>
      <dgm:spPr>
        <a:ln>
          <a:solidFill>
            <a:srgbClr val="002060"/>
          </a:solidFill>
        </a:ln>
      </dgm:spPr>
      <dgm:t>
        <a:bodyPr/>
        <a:lstStyle/>
        <a:p>
          <a:r>
            <a:rPr lang="es-ES" b="1"/>
            <a:t>Si al programa se le otorgó una asignación para proporcionar CCS sin cumplir con DNE y el programa aún no cumple con DNE, el acuerdo de proveedor de CCS se cancelará y cualquier niño de CCS bajo cuidado será transferido a otro proveedor dentro de las 2 semanas posteriores a esta fecha de plazo. </a:t>
          </a:r>
          <a:endParaRPr lang="en-US" b="1"/>
        </a:p>
      </dgm:t>
    </dgm:pt>
    <dgm:pt modelId="{C2566449-7E8F-4B40-8FF4-1F6613D0833E}" type="parTrans" cxnId="{BC5DB76E-1CD5-4391-86E7-C8BFF203F5C3}">
      <dgm:prSet/>
      <dgm:spPr/>
      <dgm:t>
        <a:bodyPr/>
        <a:lstStyle/>
        <a:p>
          <a:endParaRPr lang="en-US"/>
        </a:p>
      </dgm:t>
    </dgm:pt>
    <dgm:pt modelId="{D34DFF5E-F724-4015-B8F1-6C717B108492}" type="sibTrans" cxnId="{BC5DB76E-1CD5-4391-86E7-C8BFF203F5C3}">
      <dgm:prSet/>
      <dgm:spPr/>
      <dgm:t>
        <a:bodyPr/>
        <a:lstStyle/>
        <a:p>
          <a:endParaRPr lang="en-US"/>
        </a:p>
      </dgm:t>
    </dgm:pt>
    <dgm:pt modelId="{A50A3B44-3CAA-4799-8D9A-1EF064DB7572}" type="pres">
      <dgm:prSet presAssocID="{6C894B40-00CA-4CA5-9013-70EEAC785B93}" presName="linearFlow" presStyleCnt="0">
        <dgm:presLayoutVars>
          <dgm:dir/>
          <dgm:animLvl val="lvl"/>
          <dgm:resizeHandles val="exact"/>
        </dgm:presLayoutVars>
      </dgm:prSet>
      <dgm:spPr/>
    </dgm:pt>
    <dgm:pt modelId="{4C642F84-B07B-4070-A073-9CDE05F31BB3}" type="pres">
      <dgm:prSet presAssocID="{81F28F76-AD68-4E14-AF33-9D6B53254477}" presName="composite" presStyleCnt="0"/>
      <dgm:spPr/>
    </dgm:pt>
    <dgm:pt modelId="{9FAAD3B0-8A0A-4DDE-A5DD-EC583466FA44}" type="pres">
      <dgm:prSet presAssocID="{81F28F76-AD68-4E14-AF33-9D6B53254477}" presName="parentText" presStyleLbl="alignNode1" presStyleIdx="0" presStyleCnt="1">
        <dgm:presLayoutVars>
          <dgm:chMax val="1"/>
          <dgm:bulletEnabled val="1"/>
        </dgm:presLayoutVars>
      </dgm:prSet>
      <dgm:spPr/>
    </dgm:pt>
    <dgm:pt modelId="{CDC1C066-5D5E-4B7D-8361-66A8E509974B}" type="pres">
      <dgm:prSet presAssocID="{81F28F76-AD68-4E14-AF33-9D6B53254477}" presName="descendantText" presStyleLbl="alignAcc1" presStyleIdx="0" presStyleCnt="1">
        <dgm:presLayoutVars>
          <dgm:bulletEnabled val="1"/>
        </dgm:presLayoutVars>
      </dgm:prSet>
      <dgm:spPr/>
    </dgm:pt>
  </dgm:ptLst>
  <dgm:cxnLst>
    <dgm:cxn modelId="{4960CC21-A5F8-4979-91E8-1EB017F6F7BF}" type="presOf" srcId="{C9EC7B51-84B2-4B17-BBB0-905C7C70C647}" destId="{CDC1C066-5D5E-4B7D-8361-66A8E509974B}" srcOrd="0" destOrd="1" presId="urn:microsoft.com/office/officeart/2005/8/layout/chevron2"/>
    <dgm:cxn modelId="{93E9ED61-2766-4DBE-8F33-94ED0108CB58}" type="presOf" srcId="{6C894B40-00CA-4CA5-9013-70EEAC785B93}" destId="{A50A3B44-3CAA-4799-8D9A-1EF064DB7572}" srcOrd="0" destOrd="0" presId="urn:microsoft.com/office/officeart/2005/8/layout/chevron2"/>
    <dgm:cxn modelId="{A6907243-F97E-445C-B1D9-FD502C247693}" srcId="{6C894B40-00CA-4CA5-9013-70EEAC785B93}" destId="{81F28F76-AD68-4E14-AF33-9D6B53254477}" srcOrd="0" destOrd="0" parTransId="{344DE83F-5D73-49FC-B3F7-7E08735F8EBA}" sibTransId="{7AB7EA1A-F9F7-4BFC-BB77-5FCE51ECAF15}"/>
    <dgm:cxn modelId="{D81F204B-2D95-4A72-928A-16102226B66E}" type="presOf" srcId="{6A9B0BA0-123B-4F03-8B57-FD28D1889C2C}" destId="{CDC1C066-5D5E-4B7D-8361-66A8E509974B}" srcOrd="0" destOrd="0" presId="urn:microsoft.com/office/officeart/2005/8/layout/chevron2"/>
    <dgm:cxn modelId="{BC5DB76E-1CD5-4391-86E7-C8BFF203F5C3}" srcId="{81F28F76-AD68-4E14-AF33-9D6B53254477}" destId="{C9EC7B51-84B2-4B17-BBB0-905C7C70C647}" srcOrd="1" destOrd="0" parTransId="{C2566449-7E8F-4B40-8FF4-1F6613D0833E}" sibTransId="{D34DFF5E-F724-4015-B8F1-6C717B108492}"/>
    <dgm:cxn modelId="{10C2F94E-C268-44DB-B225-F58C202DFDA0}" srcId="{81F28F76-AD68-4E14-AF33-9D6B53254477}" destId="{6A9B0BA0-123B-4F03-8B57-FD28D1889C2C}" srcOrd="0" destOrd="0" parTransId="{33D45ACB-0A37-4432-979A-039F7C351CCC}" sibTransId="{C4023EAC-4413-4F34-B6B4-F75B5BB2B4EC}"/>
    <dgm:cxn modelId="{0B5C2FCD-ED1F-483D-9310-CD31F83B31F1}" type="presOf" srcId="{81F28F76-AD68-4E14-AF33-9D6B53254477}" destId="{9FAAD3B0-8A0A-4DDE-A5DD-EC583466FA44}" srcOrd="0" destOrd="0" presId="urn:microsoft.com/office/officeart/2005/8/layout/chevron2"/>
    <dgm:cxn modelId="{611A5DFA-9C22-4B97-9007-8C3312384ACC}" type="presParOf" srcId="{A50A3B44-3CAA-4799-8D9A-1EF064DB7572}" destId="{4C642F84-B07B-4070-A073-9CDE05F31BB3}" srcOrd="0" destOrd="0" presId="urn:microsoft.com/office/officeart/2005/8/layout/chevron2"/>
    <dgm:cxn modelId="{FCE31469-90BA-4FFF-A64D-892071EE4951}" type="presParOf" srcId="{4C642F84-B07B-4070-A073-9CDE05F31BB3}" destId="{9FAAD3B0-8A0A-4DDE-A5DD-EC583466FA44}" srcOrd="0" destOrd="0" presId="urn:microsoft.com/office/officeart/2005/8/layout/chevron2"/>
    <dgm:cxn modelId="{8B680ED4-F5EA-4538-94E9-E1DE78667D6A}" type="presParOf" srcId="{4C642F84-B07B-4070-A073-9CDE05F31BB3}" destId="{CDC1C066-5D5E-4B7D-8361-66A8E509974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4_2" csCatId="accent4" phldr="1"/>
      <dgm:spPr/>
      <dgm:t>
        <a:bodyPr/>
        <a:lstStyle/>
        <a:p>
          <a:endParaRPr lang="en-US"/>
        </a:p>
      </dgm:t>
    </dgm:pt>
    <dgm:pt modelId="{68EC6928-8B7E-4B52-B2D8-3E1D3FEAB982}">
      <dgm:prSet phldrT="[Text]"/>
      <dgm:spPr/>
      <dgm:t>
        <a:bodyPr/>
        <a:lstStyle/>
        <a:p>
          <a:r>
            <a:rPr lang="en-US" b="1">
              <a:solidFill>
                <a:schemeClr val="tx1"/>
              </a:solidFill>
            </a:rPr>
            <a:t>September 30, 2023</a:t>
          </a:r>
        </a:p>
      </dgm:t>
    </dgm:pt>
    <dgm:pt modelId="{E52CF9D1-397F-44DD-90A3-0DDD9B69A852}" type="parTrans" cxnId="{F08EAA2E-1BF5-45D6-A560-5CD655E167A7}">
      <dgm:prSet/>
      <dgm:spPr/>
      <dgm:t>
        <a:bodyPr/>
        <a:lstStyle/>
        <a:p>
          <a:endParaRPr lang="en-US" b="1">
            <a:solidFill>
              <a:schemeClr val="tx1"/>
            </a:solidFill>
          </a:endParaRPr>
        </a:p>
      </dgm:t>
    </dgm:pt>
    <dgm:pt modelId="{07D60A8B-D25F-470E-833B-158A9A5830B9}" type="sibTrans" cxnId="{F08EAA2E-1BF5-45D6-A560-5CD655E167A7}">
      <dgm:prSet/>
      <dgm:spPr/>
      <dgm:t>
        <a:bodyPr/>
        <a:lstStyle/>
        <a:p>
          <a:endParaRPr lang="en-US" b="1">
            <a:solidFill>
              <a:schemeClr val="tx1"/>
            </a:solidFill>
          </a:endParaRPr>
        </a:p>
      </dgm:t>
    </dgm:pt>
    <dgm:pt modelId="{1FD2DB18-688E-4BA3-B6CB-15E65A767A5A}">
      <dgm:prSet phldrT="[Text]"/>
      <dgm:spPr/>
      <dgm:t>
        <a:bodyPr/>
        <a:lstStyle/>
        <a:p>
          <a:r>
            <a:rPr lang="en-US" b="1">
              <a:solidFill>
                <a:schemeClr val="tx1"/>
              </a:solidFill>
            </a:rPr>
            <a:t>Local Workforce Solutions Board will conduct an initial certification screening form for the program to determine if it meets initial certification eligibility for Texas Rising Star; if so, an assessment will be scheduled to occur prior to September 30, 2024.</a:t>
          </a:r>
        </a:p>
      </dgm:t>
    </dgm:pt>
    <dgm:pt modelId="{EA3F2F94-F434-42E7-A07C-E72ED9BF319D}" type="parTrans" cxnId="{9D68D94C-BA0A-4305-990C-A360F5BE015B}">
      <dgm:prSet/>
      <dgm:spPr/>
      <dgm:t>
        <a:bodyPr/>
        <a:lstStyle/>
        <a:p>
          <a:endParaRPr lang="en-US" b="1">
            <a:solidFill>
              <a:schemeClr val="tx1"/>
            </a:solidFill>
          </a:endParaRPr>
        </a:p>
      </dgm:t>
    </dgm:pt>
    <dgm:pt modelId="{E937E9A1-E57C-414A-BC6C-5108C09595A1}" type="sibTrans" cxnId="{9D68D94C-BA0A-4305-990C-A360F5BE015B}">
      <dgm:prSet/>
      <dgm:spPr/>
      <dgm:t>
        <a:bodyPr/>
        <a:lstStyle/>
        <a:p>
          <a:endParaRPr lang="en-US" b="1">
            <a:solidFill>
              <a:schemeClr val="tx1"/>
            </a:solidFill>
          </a:endParaRPr>
        </a:p>
      </dgm:t>
    </dgm:pt>
    <dgm:pt modelId="{34F771E9-524F-415F-A3DE-C349C26BFC35}">
      <dgm:prSet phldrT="[Text]"/>
      <dgm:spPr/>
      <dgm:t>
        <a:bodyPr/>
        <a:lstStyle/>
        <a:p>
          <a:r>
            <a:rPr lang="en-US" b="1">
              <a:solidFill>
                <a:schemeClr val="tx1"/>
              </a:solidFill>
            </a:rPr>
            <a:t> If not, the program will be given 6-months to comply (it can still receive new CCS referrals during this timeframe) with a deadline of March 31, 2024.</a:t>
          </a:r>
        </a:p>
      </dgm:t>
    </dgm:pt>
    <dgm:pt modelId="{E3F56ACF-0AA1-4DA6-874B-9C9EADBC9DE6}" type="parTrans" cxnId="{E65F42E6-EA7A-429C-8FCA-157E69F69F25}">
      <dgm:prSet/>
      <dgm:spPr/>
      <dgm:t>
        <a:bodyPr/>
        <a:lstStyle/>
        <a:p>
          <a:endParaRPr lang="en-US" b="1">
            <a:solidFill>
              <a:schemeClr val="tx1"/>
            </a:solidFill>
          </a:endParaRPr>
        </a:p>
      </dgm:t>
    </dgm:pt>
    <dgm:pt modelId="{66DD5F1D-6B9C-48C2-AA8F-000B014BCC36}" type="sibTrans" cxnId="{E65F42E6-EA7A-429C-8FCA-157E69F69F25}">
      <dgm:prSet/>
      <dgm:spPr/>
      <dgm:t>
        <a:bodyPr/>
        <a:lstStyle/>
        <a:p>
          <a:endParaRPr lang="en-US" b="1">
            <a:solidFill>
              <a:schemeClr val="tx1"/>
            </a:solidFill>
          </a:endParaRPr>
        </a:p>
      </dgm:t>
    </dgm:pt>
    <dgm:pt modelId="{A50A3B44-3CAA-4799-8D9A-1EF064DB7572}" type="pres">
      <dgm:prSet presAssocID="{6C894B40-00CA-4CA5-9013-70EEAC785B93}" presName="linearFlow" presStyleCnt="0">
        <dgm:presLayoutVars>
          <dgm:dir/>
          <dgm:animLvl val="lvl"/>
          <dgm:resizeHandles val="exact"/>
        </dgm:presLayoutVars>
      </dgm:prSet>
      <dgm:spPr/>
    </dgm:pt>
    <dgm:pt modelId="{EF2E5FEB-79FA-44C0-93B7-4DC186C2E957}" type="pres">
      <dgm:prSet presAssocID="{68EC6928-8B7E-4B52-B2D8-3E1D3FEAB982}" presName="composite" presStyleCnt="0"/>
      <dgm:spPr/>
    </dgm:pt>
    <dgm:pt modelId="{7995FAA4-A567-44C9-BE61-6F8D91A7A39A}" type="pres">
      <dgm:prSet presAssocID="{68EC6928-8B7E-4B52-B2D8-3E1D3FEAB982}" presName="parentText" presStyleLbl="alignNode1" presStyleIdx="0" presStyleCnt="1">
        <dgm:presLayoutVars>
          <dgm:chMax val="1"/>
          <dgm:bulletEnabled val="1"/>
        </dgm:presLayoutVars>
      </dgm:prSet>
      <dgm:spPr/>
    </dgm:pt>
    <dgm:pt modelId="{D64124B9-6F8A-4E03-98AD-FCA61F4CB6FD}" type="pres">
      <dgm:prSet presAssocID="{68EC6928-8B7E-4B52-B2D8-3E1D3FEAB982}" presName="descendantText" presStyleLbl="alignAcc1" presStyleIdx="0" presStyleCnt="1">
        <dgm:presLayoutVars>
          <dgm:bulletEnabled val="1"/>
        </dgm:presLayoutVars>
      </dgm:prSet>
      <dgm:spPr/>
    </dgm:pt>
  </dgm:ptLst>
  <dgm:cxnLst>
    <dgm:cxn modelId="{F08EAA2E-1BF5-45D6-A560-5CD655E167A7}" srcId="{6C894B40-00CA-4CA5-9013-70EEAC785B93}" destId="{68EC6928-8B7E-4B52-B2D8-3E1D3FEAB982}" srcOrd="0" destOrd="0" parTransId="{E52CF9D1-397F-44DD-90A3-0DDD9B69A852}" sibTransId="{07D60A8B-D25F-470E-833B-158A9A5830B9}"/>
    <dgm:cxn modelId="{5175EC34-A3A1-4ADD-BD78-E2B40FA70065}" type="presOf" srcId="{34F771E9-524F-415F-A3DE-C349C26BFC35}" destId="{D64124B9-6F8A-4E03-98AD-FCA61F4CB6FD}" srcOrd="0" destOrd="1" presId="urn:microsoft.com/office/officeart/2005/8/layout/chevron2"/>
    <dgm:cxn modelId="{93E9ED61-2766-4DBE-8F33-94ED0108CB58}" type="presOf" srcId="{6C894B40-00CA-4CA5-9013-70EEAC785B93}" destId="{A50A3B44-3CAA-4799-8D9A-1EF064DB7572}" srcOrd="0" destOrd="0" presId="urn:microsoft.com/office/officeart/2005/8/layout/chevron2"/>
    <dgm:cxn modelId="{9D68D94C-BA0A-4305-990C-A360F5BE015B}" srcId="{68EC6928-8B7E-4B52-B2D8-3E1D3FEAB982}" destId="{1FD2DB18-688E-4BA3-B6CB-15E65A767A5A}" srcOrd="0" destOrd="0" parTransId="{EA3F2F94-F434-42E7-A07C-E72ED9BF319D}" sibTransId="{E937E9A1-E57C-414A-BC6C-5108C09595A1}"/>
    <dgm:cxn modelId="{8B509D96-E03A-4616-93F0-F99AFD21015B}" type="presOf" srcId="{68EC6928-8B7E-4B52-B2D8-3E1D3FEAB982}" destId="{7995FAA4-A567-44C9-BE61-6F8D91A7A39A}" srcOrd="0" destOrd="0" presId="urn:microsoft.com/office/officeart/2005/8/layout/chevron2"/>
    <dgm:cxn modelId="{E65F42E6-EA7A-429C-8FCA-157E69F69F25}" srcId="{68EC6928-8B7E-4B52-B2D8-3E1D3FEAB982}" destId="{34F771E9-524F-415F-A3DE-C349C26BFC35}" srcOrd="1" destOrd="0" parTransId="{E3F56ACF-0AA1-4DA6-874B-9C9EADBC9DE6}" sibTransId="{66DD5F1D-6B9C-48C2-AA8F-000B014BCC36}"/>
    <dgm:cxn modelId="{5DCD13EA-7E34-4A18-85DB-CF07B4935394}" type="presOf" srcId="{1FD2DB18-688E-4BA3-B6CB-15E65A767A5A}" destId="{D64124B9-6F8A-4E03-98AD-FCA61F4CB6FD}" srcOrd="0" destOrd="0" presId="urn:microsoft.com/office/officeart/2005/8/layout/chevron2"/>
    <dgm:cxn modelId="{FD3C3C24-1FEF-47CC-BB28-F8620291A1B8}" type="presParOf" srcId="{A50A3B44-3CAA-4799-8D9A-1EF064DB7572}" destId="{EF2E5FEB-79FA-44C0-93B7-4DC186C2E957}" srcOrd="0" destOrd="0" presId="urn:microsoft.com/office/officeart/2005/8/layout/chevron2"/>
    <dgm:cxn modelId="{27908DAF-CF39-4588-93F3-9B087C25E12D}" type="presParOf" srcId="{EF2E5FEB-79FA-44C0-93B7-4DC186C2E957}" destId="{7995FAA4-A567-44C9-BE61-6F8D91A7A39A}" srcOrd="0" destOrd="0" presId="urn:microsoft.com/office/officeart/2005/8/layout/chevron2"/>
    <dgm:cxn modelId="{BCFE271C-49EC-478E-8245-2873D19565EE}" type="presParOf" srcId="{EF2E5FEB-79FA-44C0-93B7-4DC186C2E957}" destId="{D64124B9-6F8A-4E03-98AD-FCA61F4CB6F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64AA-540B-4A98-AC01-CE5053D33002}">
      <dsp:nvSpPr>
        <dsp:cNvPr id="0" name=""/>
        <dsp:cNvSpPr/>
      </dsp:nvSpPr>
      <dsp:spPr>
        <a:xfrm rot="16200000">
          <a:off x="-1963752" y="3136607"/>
          <a:ext cx="4801580" cy="74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58370" bIns="0" numCol="1" spcCol="1270" anchor="t" anchorCtr="0">
          <a:noAutofit/>
        </a:bodyPr>
        <a:lstStyle/>
        <a:p>
          <a:pPr marL="0" lvl="0" indent="0" algn="r" defTabSz="2489200">
            <a:lnSpc>
              <a:spcPct val="90000"/>
            </a:lnSpc>
            <a:spcBef>
              <a:spcPct val="0"/>
            </a:spcBef>
            <a:spcAft>
              <a:spcPct val="35000"/>
            </a:spcAft>
            <a:buNone/>
          </a:pPr>
          <a:endParaRPr lang="en-US" sz="5600" kern="1200"/>
        </a:p>
      </dsp:txBody>
      <dsp:txXfrm>
        <a:off x="-1963752" y="3136607"/>
        <a:ext cx="4801580" cy="746497"/>
      </dsp:txXfrm>
    </dsp:sp>
    <dsp:sp modelId="{A8A2090E-CBB7-463A-8F85-DB38709C3B32}">
      <dsp:nvSpPr>
        <dsp:cNvPr id="0" name=""/>
        <dsp:cNvSpPr/>
      </dsp:nvSpPr>
      <dsp:spPr>
        <a:xfrm>
          <a:off x="810286" y="1109065"/>
          <a:ext cx="3718351" cy="480158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658370" rIns="312928" bIns="312928" numCol="1" spcCol="1270" anchor="t" anchorCtr="0">
          <a:noAutofit/>
        </a:bodyPr>
        <a:lstStyle/>
        <a:p>
          <a:pPr marL="285750" lvl="1" indent="-285750" algn="l" defTabSz="1511300">
            <a:lnSpc>
              <a:spcPct val="90000"/>
            </a:lnSpc>
            <a:spcBef>
              <a:spcPct val="0"/>
            </a:spcBef>
            <a:spcAft>
              <a:spcPct val="15000"/>
            </a:spcAft>
            <a:buChar char="•"/>
          </a:pPr>
          <a:r>
            <a:rPr lang="en-US" sz="3400" kern="1200"/>
            <a:t>Licensed Center or Home or Registered Home</a:t>
          </a:r>
        </a:p>
        <a:p>
          <a:pPr marL="285750" lvl="1" indent="-285750" algn="l" defTabSz="1511300" rtl="0">
            <a:lnSpc>
              <a:spcPct val="90000"/>
            </a:lnSpc>
            <a:spcBef>
              <a:spcPct val="0"/>
            </a:spcBef>
            <a:spcAft>
              <a:spcPct val="15000"/>
            </a:spcAft>
            <a:buChar char="•"/>
          </a:pPr>
          <a:r>
            <a:rPr lang="en-US" sz="3400" kern="1200">
              <a:latin typeface="Gill Sans MT" panose="020B0502020104020203"/>
            </a:rPr>
            <a:t>Cannot be on CCR corrective action</a:t>
          </a:r>
          <a:endParaRPr lang="en-US" sz="3400" kern="1200"/>
        </a:p>
      </dsp:txBody>
      <dsp:txXfrm>
        <a:off x="810286" y="1109065"/>
        <a:ext cx="3718351" cy="4801580"/>
      </dsp:txXfrm>
    </dsp:sp>
    <dsp:sp modelId="{80695F22-3B94-4A81-8F31-1D8242343F84}">
      <dsp:nvSpPr>
        <dsp:cNvPr id="0" name=""/>
        <dsp:cNvSpPr/>
      </dsp:nvSpPr>
      <dsp:spPr>
        <a:xfrm>
          <a:off x="113177" y="4733664"/>
          <a:ext cx="1146411" cy="124992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2677D-ABDD-4159-A5FC-C50B0BBADDAB}">
      <dsp:nvSpPr>
        <dsp:cNvPr id="0" name=""/>
        <dsp:cNvSpPr/>
      </dsp:nvSpPr>
      <dsp:spPr>
        <a:xfrm rot="16200000">
          <a:off x="3452076" y="3136607"/>
          <a:ext cx="4801580" cy="74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58370" bIns="0" numCol="1" spcCol="1270" anchor="t" anchorCtr="0">
          <a:noAutofit/>
        </a:bodyPr>
        <a:lstStyle/>
        <a:p>
          <a:pPr marL="0" lvl="0" indent="0" algn="r" defTabSz="2489200">
            <a:lnSpc>
              <a:spcPct val="90000"/>
            </a:lnSpc>
            <a:spcBef>
              <a:spcPct val="0"/>
            </a:spcBef>
            <a:spcAft>
              <a:spcPct val="35000"/>
            </a:spcAft>
            <a:buNone/>
          </a:pPr>
          <a:endParaRPr lang="en-US" sz="5600" kern="1200"/>
        </a:p>
      </dsp:txBody>
      <dsp:txXfrm>
        <a:off x="3452076" y="3136607"/>
        <a:ext cx="4801580" cy="746497"/>
      </dsp:txXfrm>
    </dsp:sp>
    <dsp:sp modelId="{69638518-5F79-4E66-8971-6F1E7C2951E3}">
      <dsp:nvSpPr>
        <dsp:cNvPr id="0" name=""/>
        <dsp:cNvSpPr/>
      </dsp:nvSpPr>
      <dsp:spPr>
        <a:xfrm>
          <a:off x="6226115" y="1109065"/>
          <a:ext cx="3718351" cy="480158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658370" rIns="312928" bIns="312928" numCol="1" spcCol="1270" anchor="t" anchorCtr="0">
          <a:noAutofit/>
        </a:bodyPr>
        <a:lstStyle/>
        <a:p>
          <a:pPr marL="285750" lvl="1" indent="-285750" algn="l" defTabSz="1511300">
            <a:lnSpc>
              <a:spcPct val="90000"/>
            </a:lnSpc>
            <a:spcBef>
              <a:spcPct val="0"/>
            </a:spcBef>
            <a:spcAft>
              <a:spcPct val="15000"/>
            </a:spcAft>
            <a:buChar char="•"/>
          </a:pPr>
          <a:r>
            <a:rPr lang="en-US" sz="3400" kern="1200"/>
            <a:t>Cannot exceed 75 total points within most recent 12-months</a:t>
          </a:r>
        </a:p>
        <a:p>
          <a:pPr marL="285750" lvl="1" indent="-285750" algn="l" defTabSz="1511300" rtl="0">
            <a:lnSpc>
              <a:spcPct val="90000"/>
            </a:lnSpc>
            <a:spcBef>
              <a:spcPct val="0"/>
            </a:spcBef>
            <a:spcAft>
              <a:spcPct val="15000"/>
            </a:spcAft>
            <a:buChar char="•"/>
          </a:pPr>
          <a:r>
            <a:rPr lang="en-US" sz="3400" kern="1200">
              <a:latin typeface="Gill Sans MT" panose="020B0502020104020203"/>
            </a:rPr>
            <a:t>High = 5 points</a:t>
          </a:r>
        </a:p>
        <a:p>
          <a:pPr marL="285750" lvl="1" indent="-285750" algn="l" defTabSz="1511300" rtl="0">
            <a:lnSpc>
              <a:spcPct val="90000"/>
            </a:lnSpc>
            <a:spcBef>
              <a:spcPct val="0"/>
            </a:spcBef>
            <a:spcAft>
              <a:spcPct val="15000"/>
            </a:spcAft>
            <a:buChar char="•"/>
          </a:pPr>
          <a:r>
            <a:rPr lang="en-US" sz="3400" kern="1200">
              <a:latin typeface="Gill Sans MT" panose="020B0502020104020203"/>
            </a:rPr>
            <a:t>Medium-high = 3 points</a:t>
          </a:r>
        </a:p>
      </dsp:txBody>
      <dsp:txXfrm>
        <a:off x="6226115" y="1109065"/>
        <a:ext cx="3718351" cy="4801580"/>
      </dsp:txXfrm>
    </dsp:sp>
    <dsp:sp modelId="{A14F0001-69EC-48F9-B6E1-DD092D0B21A8}">
      <dsp:nvSpPr>
        <dsp:cNvPr id="0" name=""/>
        <dsp:cNvSpPr/>
      </dsp:nvSpPr>
      <dsp:spPr>
        <a:xfrm>
          <a:off x="5454699" y="4794443"/>
          <a:ext cx="1189738" cy="1249921"/>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5FAA4-A567-44C9-BE61-6F8D91A7A39A}">
      <dsp:nvSpPr>
        <dsp:cNvPr id="0" name=""/>
        <dsp:cNvSpPr/>
      </dsp:nvSpPr>
      <dsp:spPr>
        <a:xfrm rot="5400000">
          <a:off x="-736414" y="741215"/>
          <a:ext cx="4909428" cy="3436599"/>
        </a:xfrm>
        <a:prstGeom prst="chevron">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s-ES" sz="4400" b="1" kern="1200">
              <a:solidFill>
                <a:schemeClr val="tx1"/>
              </a:solidFill>
            </a:rPr>
            <a:t>30 de Septiembre de 2023</a:t>
          </a:r>
          <a:endParaRPr lang="en-US" sz="4400" b="1" kern="1200">
            <a:solidFill>
              <a:schemeClr val="tx1"/>
            </a:solidFill>
          </a:endParaRPr>
        </a:p>
      </dsp:txBody>
      <dsp:txXfrm rot="-5400000">
        <a:off x="1" y="1723101"/>
        <a:ext cx="3436599" cy="1472829"/>
      </dsp:txXfrm>
    </dsp:sp>
    <dsp:sp modelId="{D64124B9-6F8A-4E03-98AD-FCA61F4CB6FD}">
      <dsp:nvSpPr>
        <dsp:cNvPr id="0" name=""/>
        <dsp:cNvSpPr/>
      </dsp:nvSpPr>
      <dsp:spPr>
        <a:xfrm rot="5400000">
          <a:off x="5028578" y="-1587177"/>
          <a:ext cx="3192806" cy="6376764"/>
        </a:xfrm>
        <a:prstGeom prst="round2Same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b="1" kern="1200">
              <a:solidFill>
                <a:schemeClr val="tx1"/>
              </a:solidFill>
            </a:rPr>
            <a:t>La Junta de Soluciones de la Fuerza Laboral Local llevará a cabo un formulario de evaluación de certificación inicial para que el programa determine si cumple con los requisitos para la certificación inicial de Texas Rising Star; de ser así, se programará una evaluación antes del 30 de septiembre de 2024.</a:t>
          </a:r>
          <a:endParaRPr lang="en-US" sz="1900" b="1" kern="1200">
            <a:solidFill>
              <a:schemeClr val="tx1"/>
            </a:solidFill>
          </a:endParaRPr>
        </a:p>
        <a:p>
          <a:pPr marL="171450" lvl="1" indent="-171450" algn="l" defTabSz="844550">
            <a:lnSpc>
              <a:spcPct val="90000"/>
            </a:lnSpc>
            <a:spcBef>
              <a:spcPct val="0"/>
            </a:spcBef>
            <a:spcAft>
              <a:spcPct val="15000"/>
            </a:spcAft>
            <a:buChar char="•"/>
          </a:pPr>
          <a:r>
            <a:rPr lang="es-MX" sz="1900" b="1" kern="1200"/>
            <a:t>De lo contrario, el programa tendrá 6 meses para cumplir (todavía puede recibir nuevas referencias de CCS durante este período) con un plazo del 31 de marzo de 2024. </a:t>
          </a:r>
        </a:p>
      </dsp:txBody>
      <dsp:txXfrm rot="-5400000">
        <a:off x="3436599" y="160662"/>
        <a:ext cx="6220904" cy="28810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8FAE0-6543-49A3-AF78-434F7F1ACFED}">
      <dsp:nvSpPr>
        <dsp:cNvPr id="0" name=""/>
        <dsp:cNvSpPr/>
      </dsp:nvSpPr>
      <dsp:spPr>
        <a:xfrm rot="5400000">
          <a:off x="-737854" y="737854"/>
          <a:ext cx="4919031" cy="3443321"/>
        </a:xfrm>
        <a:prstGeom prst="chevron">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n-US" sz="5300" b="1" kern="1200">
              <a:solidFill>
                <a:schemeClr val="tx1"/>
              </a:solidFill>
            </a:rPr>
            <a:t> March 31, 2024</a:t>
          </a:r>
        </a:p>
      </dsp:txBody>
      <dsp:txXfrm rot="-5400000">
        <a:off x="2" y="1721660"/>
        <a:ext cx="3443321" cy="1475710"/>
      </dsp:txXfrm>
    </dsp:sp>
    <dsp:sp modelId="{394696ED-9E9A-40C0-9CD5-E93D8E249F86}">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a:solidFill>
                <a:schemeClr val="tx1"/>
              </a:solidFill>
            </a:rPr>
            <a:t> If the program did not meet initial certification eligibility at the first 12-month check, the Board will conduct another initial certification screening form for the program to determine if it meets initial certification eligibility for Texas Rising Star; if so, a Texas Rising Star initial assessment will be scheduled to occur prior to September 30, 2024.</a:t>
          </a:r>
        </a:p>
        <a:p>
          <a:pPr marL="171450" lvl="1" indent="-171450" algn="l" defTabSz="844550">
            <a:lnSpc>
              <a:spcPct val="90000"/>
            </a:lnSpc>
            <a:spcBef>
              <a:spcPct val="0"/>
            </a:spcBef>
            <a:spcAft>
              <a:spcPct val="15000"/>
            </a:spcAft>
            <a:buChar char="•"/>
          </a:pPr>
          <a:r>
            <a:rPr lang="en-US" sz="1900" b="1" kern="1200">
              <a:solidFill>
                <a:schemeClr val="tx1"/>
              </a:solidFill>
            </a:rPr>
            <a:t> If not, the program has only 6-months to comply and it </a:t>
          </a:r>
          <a:r>
            <a:rPr lang="en-US" sz="1900" b="1" u="sng" kern="1200">
              <a:solidFill>
                <a:schemeClr val="tx1"/>
              </a:solidFill>
            </a:rPr>
            <a:t>may NOT receive </a:t>
          </a:r>
          <a:r>
            <a:rPr lang="en-US" sz="1900" b="1" kern="1200">
              <a:solidFill>
                <a:schemeClr val="tx1"/>
              </a:solidFill>
            </a:rPr>
            <a:t>new CCS family referrals during this timeframe, with a deadline of September 30, 2024.</a:t>
          </a:r>
        </a:p>
      </dsp:txBody>
      <dsp:txXfrm rot="-5400000">
        <a:off x="3443322" y="156082"/>
        <a:ext cx="6213959" cy="28852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8FAE0-6543-49A3-AF78-434F7F1ACFED}">
      <dsp:nvSpPr>
        <dsp:cNvPr id="0" name=""/>
        <dsp:cNvSpPr/>
      </dsp:nvSpPr>
      <dsp:spPr>
        <a:xfrm rot="5400000">
          <a:off x="-737854" y="737854"/>
          <a:ext cx="4919031" cy="3443321"/>
        </a:xfrm>
        <a:prstGeom prst="chevron">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b="1" kern="1200">
              <a:solidFill>
                <a:schemeClr val="tx1"/>
              </a:solidFill>
            </a:rPr>
            <a:t> 31de Marzo de 2024</a:t>
          </a:r>
        </a:p>
      </dsp:txBody>
      <dsp:txXfrm rot="-5400000">
        <a:off x="2" y="1721660"/>
        <a:ext cx="3443321" cy="1475710"/>
      </dsp:txXfrm>
    </dsp:sp>
    <dsp:sp modelId="{394696ED-9E9A-40C0-9CD5-E93D8E249F86}">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a:solidFill>
                <a:schemeClr val="tx1"/>
              </a:solidFill>
            </a:rPr>
            <a:t> </a:t>
          </a:r>
          <a:r>
            <a:rPr lang="es-ES" sz="1700" b="1" kern="1200">
              <a:solidFill>
                <a:schemeClr val="tx1"/>
              </a:solidFill>
            </a:rPr>
            <a:t>Si el programa no cumplió con la elegibilidad de certificación inicial en la primera verificación de 12 meses, la Junta realizará otro formulario de evaluación de certificación inicial para que el programa determine si cumple con la elegibilidad de certificación inicial para Texas Rising Star; de ser así, se programará una evaluación inicial de Texas Rising Star antes del 30 de septiembre de 2024.</a:t>
          </a:r>
          <a:endParaRPr lang="en-US" sz="1700" b="1" kern="1200">
            <a:solidFill>
              <a:schemeClr val="tx1"/>
            </a:solidFill>
          </a:endParaRPr>
        </a:p>
        <a:p>
          <a:pPr marL="171450" lvl="1" indent="-171450" algn="l" defTabSz="755650">
            <a:lnSpc>
              <a:spcPct val="90000"/>
            </a:lnSpc>
            <a:spcBef>
              <a:spcPct val="0"/>
            </a:spcBef>
            <a:spcAft>
              <a:spcPct val="15000"/>
            </a:spcAft>
            <a:buChar char="•"/>
          </a:pPr>
          <a:r>
            <a:rPr lang="en-US" sz="1700" b="1" kern="1200">
              <a:solidFill>
                <a:schemeClr val="tx1"/>
              </a:solidFill>
            </a:rPr>
            <a:t>De lo contrario, el programa solo tiene 6 meses para cumplir y es possible que NO reciba nuevas referencias familiares de CCS durante este periodo de tiempo, con un plazo del 30 de septiembre de 2024.</a:t>
          </a:r>
        </a:p>
      </dsp:txBody>
      <dsp:txXfrm rot="-5400000">
        <a:off x="3443322" y="156082"/>
        <a:ext cx="6213959" cy="28852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8386B-C153-4A67-8671-B48DE51F983D}">
      <dsp:nvSpPr>
        <dsp:cNvPr id="0" name=""/>
        <dsp:cNvSpPr/>
      </dsp:nvSpPr>
      <dsp:spPr>
        <a:xfrm rot="5400000">
          <a:off x="-737854" y="737854"/>
          <a:ext cx="4919031" cy="3443321"/>
        </a:xfrm>
        <a:prstGeom prst="chevron">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b="1" kern="1200"/>
            <a:t>September 30, 2024</a:t>
          </a:r>
        </a:p>
      </dsp:txBody>
      <dsp:txXfrm rot="-5400000">
        <a:off x="2" y="1721660"/>
        <a:ext cx="3443321" cy="1475710"/>
      </dsp:txXfrm>
    </dsp:sp>
    <dsp:sp modelId="{BF0AB1C3-D9D2-4957-ACE0-B459071C9D8C}">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a:t>If the program was given the full 24-month timeframe to comply with initial certification eligibility, the Board will conduct another initial certification screening form for the program to determine if it meets initial certification eligibility for Texas Rising Star; if so, a Texas Rising Star initial assessment will be scheduled within the next 3 months.</a:t>
          </a:r>
        </a:p>
        <a:p>
          <a:pPr marL="171450" lvl="1" indent="-171450" algn="l" defTabSz="800100">
            <a:lnSpc>
              <a:spcPct val="90000"/>
            </a:lnSpc>
            <a:spcBef>
              <a:spcPct val="0"/>
            </a:spcBef>
            <a:spcAft>
              <a:spcPct val="15000"/>
            </a:spcAft>
            <a:buChar char="•"/>
          </a:pPr>
          <a:r>
            <a:rPr lang="en-US" sz="1800" b="1" kern="1200"/>
            <a:t>If not, the CCS provider agreement will be terminated and any CCS children in care will be transferred to another provider within 2 weeks of this deadline.</a:t>
          </a:r>
        </a:p>
      </dsp:txBody>
      <dsp:txXfrm rot="-5400000">
        <a:off x="3443322" y="156082"/>
        <a:ext cx="6213959" cy="28852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8386B-C153-4A67-8671-B48DE51F983D}">
      <dsp:nvSpPr>
        <dsp:cNvPr id="0" name=""/>
        <dsp:cNvSpPr/>
      </dsp:nvSpPr>
      <dsp:spPr>
        <a:xfrm rot="5400000">
          <a:off x="-737854" y="737854"/>
          <a:ext cx="4919031" cy="3443321"/>
        </a:xfrm>
        <a:prstGeom prst="chevron">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a:t>30 de Septiembre de 2024</a:t>
          </a:r>
        </a:p>
      </dsp:txBody>
      <dsp:txXfrm rot="-5400000">
        <a:off x="2" y="1721660"/>
        <a:ext cx="3443321" cy="1475710"/>
      </dsp:txXfrm>
    </dsp:sp>
    <dsp:sp modelId="{BF0AB1C3-D9D2-4957-ACE0-B459071C9D8C}">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a:t>Si</a:t>
          </a:r>
          <a:r>
            <a:rPr lang="en-US" sz="1700" b="1" kern="1200" baseline="0"/>
            <a:t> el programa recibi</a:t>
          </a:r>
          <a:r>
            <a:rPr lang="es-ES" sz="1700" b="1" kern="1200"/>
            <a:t>ó el plazo completo de 24 meses para cumplir con la elegibilidad de certificaci</a:t>
          </a:r>
          <a:r>
            <a:rPr lang="es-MX" sz="1700" b="1" kern="1200"/>
            <a:t>ón inicial, la Junta realizará otro formulario de evaluación de certificación inicial para que el programa determine si cumple con la elegibilidad de certificación inicial para Texas Rising Star; de ser así, se programará una evaluación inicial de Texas Rising Star dentro de los próximos 3 meses. </a:t>
          </a:r>
          <a:endParaRPr lang="en-US" sz="1700" b="1" kern="1200"/>
        </a:p>
        <a:p>
          <a:pPr marL="171450" lvl="1" indent="-171450" algn="l" defTabSz="755650">
            <a:lnSpc>
              <a:spcPct val="90000"/>
            </a:lnSpc>
            <a:spcBef>
              <a:spcPct val="0"/>
            </a:spcBef>
            <a:spcAft>
              <a:spcPct val="15000"/>
            </a:spcAft>
            <a:buChar char="•"/>
          </a:pPr>
          <a:r>
            <a:rPr lang="en-US" sz="1700" b="1" kern="1200"/>
            <a:t>De lo contrario, se cancelar</a:t>
          </a:r>
          <a:r>
            <a:rPr lang="es-MX" sz="1700" b="1" kern="1200"/>
            <a:t>á el acuerdo de proveedor de CCS y cualquier niño de CCS bajo cuidado será transferido a otro proveedor dentro de las 2 semanas posteriores a la fecha de plazo. </a:t>
          </a:r>
          <a:endParaRPr lang="en-US" sz="1700" b="1" kern="1200"/>
        </a:p>
      </dsp:txBody>
      <dsp:txXfrm rot="-5400000">
        <a:off x="3443322" y="156082"/>
        <a:ext cx="6213959" cy="28852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64AA-540B-4A98-AC01-CE5053D33002}">
      <dsp:nvSpPr>
        <dsp:cNvPr id="0" name=""/>
        <dsp:cNvSpPr/>
      </dsp:nvSpPr>
      <dsp:spPr>
        <a:xfrm rot="16200000">
          <a:off x="-1714102" y="2644674"/>
          <a:ext cx="4010795" cy="4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77" bIns="0" numCol="1" spcCol="1270" anchor="t" anchorCtr="0">
          <a:noAutofit/>
        </a:bodyPr>
        <a:lstStyle/>
        <a:p>
          <a:pPr marL="0" lvl="0" indent="0" algn="r" defTabSz="1511300">
            <a:lnSpc>
              <a:spcPct val="90000"/>
            </a:lnSpc>
            <a:spcBef>
              <a:spcPct val="0"/>
            </a:spcBef>
            <a:spcAft>
              <a:spcPct val="35000"/>
            </a:spcAft>
            <a:buNone/>
          </a:pPr>
          <a:r>
            <a:rPr lang="en-US" sz="3400" kern="1200">
              <a:latin typeface="Gill Sans MT" panose="020B0502020104020203"/>
            </a:rPr>
            <a:t>Extension</a:t>
          </a:r>
          <a:r>
            <a:rPr lang="en-US" sz="3400" kern="1200"/>
            <a:t> Waiver</a:t>
          </a:r>
        </a:p>
      </dsp:txBody>
      <dsp:txXfrm>
        <a:off x="-1714102" y="2644674"/>
        <a:ext cx="4010795" cy="460320"/>
      </dsp:txXfrm>
    </dsp:sp>
    <dsp:sp modelId="{A8A2090E-CBB7-463A-8F85-DB38709C3B32}">
      <dsp:nvSpPr>
        <dsp:cNvPr id="0" name=""/>
        <dsp:cNvSpPr/>
      </dsp:nvSpPr>
      <dsp:spPr>
        <a:xfrm>
          <a:off x="521455" y="869436"/>
          <a:ext cx="2292886" cy="401079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05977" rIns="220472" bIns="220472" numCol="1" spcCol="1270" anchor="t" anchorCtr="0">
          <a:noAutofit/>
        </a:bodyPr>
        <a:lstStyle/>
        <a:p>
          <a:pPr marL="228600" lvl="1" indent="-228600" algn="l" defTabSz="1066800" rtl="0">
            <a:lnSpc>
              <a:spcPct val="90000"/>
            </a:lnSpc>
            <a:spcBef>
              <a:spcPct val="0"/>
            </a:spcBef>
            <a:spcAft>
              <a:spcPct val="15000"/>
            </a:spcAft>
            <a:buChar char="•"/>
          </a:pPr>
          <a:r>
            <a:rPr lang="en-US" sz="2400" kern="1200"/>
            <a:t>Located in a Child Care Desert or serving an underserved population</a:t>
          </a:r>
          <a:r>
            <a:rPr lang="en-US" sz="2400" kern="1200">
              <a:latin typeface="Gill Sans MT" panose="020B0502020104020203"/>
            </a:rPr>
            <a:t> </a:t>
          </a:r>
          <a:endParaRPr lang="en-US" sz="2400" kern="1200"/>
        </a:p>
      </dsp:txBody>
      <dsp:txXfrm>
        <a:off x="521455" y="869436"/>
        <a:ext cx="2292886" cy="4010795"/>
      </dsp:txXfrm>
    </dsp:sp>
    <dsp:sp modelId="{80695F22-3B94-4A81-8F31-1D8242343F84}">
      <dsp:nvSpPr>
        <dsp:cNvPr id="0" name=""/>
        <dsp:cNvSpPr/>
      </dsp:nvSpPr>
      <dsp:spPr>
        <a:xfrm>
          <a:off x="2202078" y="4221404"/>
          <a:ext cx="920641" cy="92064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D56D0-02FE-4AF6-B7D2-40D30597DC25}">
      <dsp:nvSpPr>
        <dsp:cNvPr id="0" name=""/>
        <dsp:cNvSpPr/>
      </dsp:nvSpPr>
      <dsp:spPr>
        <a:xfrm rot="16200000">
          <a:off x="1633538" y="2644674"/>
          <a:ext cx="4010795" cy="4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77" bIns="0" numCol="1" spcCol="1270" anchor="t" anchorCtr="0">
          <a:noAutofit/>
        </a:bodyPr>
        <a:lstStyle/>
        <a:p>
          <a:pPr marL="0" lvl="0" indent="0" algn="r" defTabSz="1511300" rtl="0">
            <a:lnSpc>
              <a:spcPct val="90000"/>
            </a:lnSpc>
            <a:spcBef>
              <a:spcPct val="0"/>
            </a:spcBef>
            <a:spcAft>
              <a:spcPct val="35000"/>
            </a:spcAft>
            <a:buNone/>
          </a:pPr>
          <a:r>
            <a:rPr lang="en-US" sz="3400" kern="1200"/>
            <a:t>Extension Waiver</a:t>
          </a:r>
        </a:p>
      </dsp:txBody>
      <dsp:txXfrm>
        <a:off x="1633538" y="2644674"/>
        <a:ext cx="4010795" cy="460320"/>
      </dsp:txXfrm>
    </dsp:sp>
    <dsp:sp modelId="{804DFD0C-34D3-4427-9634-DFDDE10B5986}">
      <dsp:nvSpPr>
        <dsp:cNvPr id="0" name=""/>
        <dsp:cNvSpPr/>
      </dsp:nvSpPr>
      <dsp:spPr>
        <a:xfrm>
          <a:off x="3869096" y="869436"/>
          <a:ext cx="2292886" cy="401079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05977" rIns="220472" bIns="220472" numCol="1" spcCol="1270" anchor="t" anchorCtr="0">
          <a:noAutofit/>
        </a:bodyPr>
        <a:lstStyle/>
        <a:p>
          <a:pPr marL="228600" lvl="1" indent="-228600" algn="l" defTabSz="1066800">
            <a:lnSpc>
              <a:spcPct val="90000"/>
            </a:lnSpc>
            <a:spcBef>
              <a:spcPct val="0"/>
            </a:spcBef>
            <a:spcAft>
              <a:spcPct val="15000"/>
            </a:spcAft>
            <a:buChar char="•"/>
          </a:pPr>
          <a:r>
            <a:rPr lang="en-US" sz="2400" kern="1200"/>
            <a:t>Declared emergency or disaster</a:t>
          </a:r>
        </a:p>
      </dsp:txBody>
      <dsp:txXfrm>
        <a:off x="3869096" y="869436"/>
        <a:ext cx="2292886" cy="4010795"/>
      </dsp:txXfrm>
    </dsp:sp>
    <dsp:sp modelId="{59F7F18F-9EE3-455A-9552-EB8E470C0724}">
      <dsp:nvSpPr>
        <dsp:cNvPr id="0" name=""/>
        <dsp:cNvSpPr/>
      </dsp:nvSpPr>
      <dsp:spPr>
        <a:xfrm>
          <a:off x="5593237" y="4221404"/>
          <a:ext cx="920641" cy="92064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2677D-ABDD-4159-A5FC-C50B0BBADDAB}">
      <dsp:nvSpPr>
        <dsp:cNvPr id="0" name=""/>
        <dsp:cNvSpPr/>
      </dsp:nvSpPr>
      <dsp:spPr>
        <a:xfrm rot="16200000">
          <a:off x="4981179" y="2644674"/>
          <a:ext cx="4010795" cy="4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77" bIns="0" numCol="1" spcCol="1270" anchor="t" anchorCtr="0">
          <a:noAutofit/>
        </a:bodyPr>
        <a:lstStyle/>
        <a:p>
          <a:pPr marL="0" lvl="0" indent="0" algn="r" defTabSz="1511300" rtl="0">
            <a:lnSpc>
              <a:spcPct val="90000"/>
            </a:lnSpc>
            <a:spcBef>
              <a:spcPct val="0"/>
            </a:spcBef>
            <a:spcAft>
              <a:spcPct val="35000"/>
            </a:spcAft>
            <a:buNone/>
          </a:pPr>
          <a:r>
            <a:rPr lang="en-US" sz="3400" kern="1200"/>
            <a:t>Extension Waiver</a:t>
          </a:r>
        </a:p>
      </dsp:txBody>
      <dsp:txXfrm>
        <a:off x="4981179" y="2644674"/>
        <a:ext cx="4010795" cy="460320"/>
      </dsp:txXfrm>
    </dsp:sp>
    <dsp:sp modelId="{69638518-5F79-4E66-8971-6F1E7C2951E3}">
      <dsp:nvSpPr>
        <dsp:cNvPr id="0" name=""/>
        <dsp:cNvSpPr/>
      </dsp:nvSpPr>
      <dsp:spPr>
        <a:xfrm>
          <a:off x="7216737" y="869436"/>
          <a:ext cx="2292886" cy="401079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05977" rIns="220472" bIns="220472" numCol="1" spcCol="1270" anchor="t" anchorCtr="0">
          <a:noAutofit/>
        </a:bodyPr>
        <a:lstStyle/>
        <a:p>
          <a:pPr marL="228600" lvl="1" indent="-228600" algn="l" defTabSz="1066800">
            <a:lnSpc>
              <a:spcPct val="90000"/>
            </a:lnSpc>
            <a:spcBef>
              <a:spcPct val="0"/>
            </a:spcBef>
            <a:spcAft>
              <a:spcPct val="15000"/>
            </a:spcAft>
            <a:buChar char="•"/>
          </a:pPr>
          <a:r>
            <a:rPr lang="en-US" sz="2400" kern="1200"/>
            <a:t>Out of provider’s control</a:t>
          </a:r>
        </a:p>
      </dsp:txBody>
      <dsp:txXfrm>
        <a:off x="7216737" y="869436"/>
        <a:ext cx="2292886" cy="4010795"/>
      </dsp:txXfrm>
    </dsp:sp>
    <dsp:sp modelId="{A14F0001-69EC-48F9-B6E1-DD092D0B21A8}">
      <dsp:nvSpPr>
        <dsp:cNvPr id="0" name=""/>
        <dsp:cNvSpPr/>
      </dsp:nvSpPr>
      <dsp:spPr>
        <a:xfrm>
          <a:off x="8650117" y="4221404"/>
          <a:ext cx="920641" cy="920641"/>
        </a:xfrm>
        <a:prstGeom prst="rect">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64AA-540B-4A98-AC01-CE5053D33002}">
      <dsp:nvSpPr>
        <dsp:cNvPr id="0" name=""/>
        <dsp:cNvSpPr/>
      </dsp:nvSpPr>
      <dsp:spPr>
        <a:xfrm rot="16200000">
          <a:off x="-1714102" y="2644674"/>
          <a:ext cx="4010795" cy="4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77" bIns="0" numCol="1" spcCol="1270" anchor="t" anchorCtr="0">
          <a:noAutofit/>
        </a:bodyPr>
        <a:lstStyle/>
        <a:p>
          <a:pPr marL="0" lvl="0" indent="0" algn="r" defTabSz="1289050" rtl="0">
            <a:lnSpc>
              <a:spcPct val="90000"/>
            </a:lnSpc>
            <a:spcBef>
              <a:spcPct val="0"/>
            </a:spcBef>
            <a:spcAft>
              <a:spcPct val="35000"/>
            </a:spcAft>
            <a:buNone/>
          </a:pPr>
          <a:r>
            <a:rPr lang="en-US" sz="2900" kern="1200">
              <a:latin typeface="Gill Sans MT" panose="020B0502020104020203"/>
            </a:rPr>
            <a:t>Exencióne de Extensión</a:t>
          </a:r>
          <a:endParaRPr lang="en-US" sz="2900" kern="1200"/>
        </a:p>
      </dsp:txBody>
      <dsp:txXfrm>
        <a:off x="-1714102" y="2644674"/>
        <a:ext cx="4010795" cy="460320"/>
      </dsp:txXfrm>
    </dsp:sp>
    <dsp:sp modelId="{A8A2090E-CBB7-463A-8F85-DB38709C3B32}">
      <dsp:nvSpPr>
        <dsp:cNvPr id="0" name=""/>
        <dsp:cNvSpPr/>
      </dsp:nvSpPr>
      <dsp:spPr>
        <a:xfrm>
          <a:off x="521455" y="869436"/>
          <a:ext cx="2292886" cy="401079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05977" rIns="220472" bIns="220472" numCol="1" spcCol="1270" anchor="t" anchorCtr="0">
          <a:noAutofit/>
        </a:bodyPr>
        <a:lstStyle/>
        <a:p>
          <a:pPr marL="228600" lvl="1" indent="-228600" algn="l" defTabSz="1066800" rtl="0">
            <a:lnSpc>
              <a:spcPct val="90000"/>
            </a:lnSpc>
            <a:spcBef>
              <a:spcPct val="0"/>
            </a:spcBef>
            <a:spcAft>
              <a:spcPct val="15000"/>
            </a:spcAft>
            <a:buChar char="•"/>
          </a:pPr>
          <a:r>
            <a:rPr lang="es-ES" sz="2400" kern="1200"/>
            <a:t>Ubicado en un desierto de cuidado infantil o al servicio de una población desatendida</a:t>
          </a:r>
          <a:endParaRPr lang="en-US" sz="2400" kern="1200"/>
        </a:p>
      </dsp:txBody>
      <dsp:txXfrm>
        <a:off x="521455" y="869436"/>
        <a:ext cx="2292886" cy="4010795"/>
      </dsp:txXfrm>
    </dsp:sp>
    <dsp:sp modelId="{80695F22-3B94-4A81-8F31-1D8242343F84}">
      <dsp:nvSpPr>
        <dsp:cNvPr id="0" name=""/>
        <dsp:cNvSpPr/>
      </dsp:nvSpPr>
      <dsp:spPr>
        <a:xfrm>
          <a:off x="2202078" y="4221404"/>
          <a:ext cx="920641" cy="92064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D56D0-02FE-4AF6-B7D2-40D30597DC25}">
      <dsp:nvSpPr>
        <dsp:cNvPr id="0" name=""/>
        <dsp:cNvSpPr/>
      </dsp:nvSpPr>
      <dsp:spPr>
        <a:xfrm rot="16200000">
          <a:off x="1633538" y="2644674"/>
          <a:ext cx="4010795" cy="4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77" bIns="0" numCol="1" spcCol="1270" anchor="t" anchorCtr="0">
          <a:noAutofit/>
        </a:bodyPr>
        <a:lstStyle/>
        <a:p>
          <a:pPr marL="0" lvl="0" indent="0" algn="r" defTabSz="1289050" rtl="0">
            <a:lnSpc>
              <a:spcPct val="90000"/>
            </a:lnSpc>
            <a:spcBef>
              <a:spcPct val="0"/>
            </a:spcBef>
            <a:spcAft>
              <a:spcPct val="35000"/>
            </a:spcAft>
            <a:buNone/>
          </a:pPr>
          <a:r>
            <a:rPr lang="en-US" sz="2900" kern="1200">
              <a:latin typeface="Gill Sans MT" panose="020B0502020104020203"/>
            </a:rPr>
            <a:t>Exenci</a:t>
          </a:r>
          <a:r>
            <a:rPr lang="es-MX" sz="2900" kern="1200">
              <a:latin typeface="Gill Sans MT" panose="020B0502020104020203"/>
            </a:rPr>
            <a:t>ó</a:t>
          </a:r>
          <a:r>
            <a:rPr lang="en-US" sz="2900" kern="1200">
              <a:latin typeface="Gill Sans MT" panose="020B0502020104020203"/>
            </a:rPr>
            <a:t>ne</a:t>
          </a:r>
          <a:r>
            <a:rPr lang="en-US" sz="2900" kern="1200"/>
            <a:t> de </a:t>
          </a:r>
          <a:r>
            <a:rPr lang="en-US" sz="2900" kern="1200">
              <a:latin typeface="Gill Sans MT" panose="020B0502020104020203"/>
            </a:rPr>
            <a:t>Extensión</a:t>
          </a:r>
          <a:endParaRPr lang="en-US" sz="2900" kern="1200"/>
        </a:p>
      </dsp:txBody>
      <dsp:txXfrm>
        <a:off x="1633538" y="2644674"/>
        <a:ext cx="4010795" cy="460320"/>
      </dsp:txXfrm>
    </dsp:sp>
    <dsp:sp modelId="{804DFD0C-34D3-4427-9634-DFDDE10B5986}">
      <dsp:nvSpPr>
        <dsp:cNvPr id="0" name=""/>
        <dsp:cNvSpPr/>
      </dsp:nvSpPr>
      <dsp:spPr>
        <a:xfrm>
          <a:off x="3869096" y="869436"/>
          <a:ext cx="2292886" cy="401079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05977" rIns="220472" bIns="220472"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Gill Sans MT" panose="020B0502020104020203"/>
            </a:rPr>
            <a:t>Declarada emergencia o desastre</a:t>
          </a:r>
          <a:endParaRPr lang="en-US" sz="2400" kern="1200"/>
        </a:p>
      </dsp:txBody>
      <dsp:txXfrm>
        <a:off x="3869096" y="869436"/>
        <a:ext cx="2292886" cy="4010795"/>
      </dsp:txXfrm>
    </dsp:sp>
    <dsp:sp modelId="{59F7F18F-9EE3-455A-9552-EB8E470C0724}">
      <dsp:nvSpPr>
        <dsp:cNvPr id="0" name=""/>
        <dsp:cNvSpPr/>
      </dsp:nvSpPr>
      <dsp:spPr>
        <a:xfrm>
          <a:off x="5593237" y="4221404"/>
          <a:ext cx="920641" cy="92064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2677D-ABDD-4159-A5FC-C50B0BBADDAB}">
      <dsp:nvSpPr>
        <dsp:cNvPr id="0" name=""/>
        <dsp:cNvSpPr/>
      </dsp:nvSpPr>
      <dsp:spPr>
        <a:xfrm rot="16200000">
          <a:off x="4981179" y="2644674"/>
          <a:ext cx="4010795" cy="4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77" bIns="0" numCol="1" spcCol="1270" anchor="t" anchorCtr="0">
          <a:noAutofit/>
        </a:bodyPr>
        <a:lstStyle/>
        <a:p>
          <a:pPr marL="0" lvl="0" indent="0" algn="r" defTabSz="1289050" rtl="0">
            <a:lnSpc>
              <a:spcPct val="90000"/>
            </a:lnSpc>
            <a:spcBef>
              <a:spcPct val="0"/>
            </a:spcBef>
            <a:spcAft>
              <a:spcPct val="35000"/>
            </a:spcAft>
            <a:buNone/>
          </a:pPr>
          <a:r>
            <a:rPr lang="en-US" sz="2900" kern="1200">
              <a:latin typeface="Gill Sans MT" panose="020B0502020104020203"/>
            </a:rPr>
            <a:t>Exencióne</a:t>
          </a:r>
          <a:r>
            <a:rPr lang="en-US" sz="2900" kern="1200"/>
            <a:t> de </a:t>
          </a:r>
          <a:r>
            <a:rPr lang="en-US" sz="2900" kern="1200">
              <a:latin typeface="Gill Sans MT" panose="020B0502020104020203"/>
            </a:rPr>
            <a:t>Extensión</a:t>
          </a:r>
          <a:endParaRPr lang="en-US" sz="2900" kern="1200"/>
        </a:p>
      </dsp:txBody>
      <dsp:txXfrm>
        <a:off x="4981179" y="2644674"/>
        <a:ext cx="4010795" cy="460320"/>
      </dsp:txXfrm>
    </dsp:sp>
    <dsp:sp modelId="{69638518-5F79-4E66-8971-6F1E7C2951E3}">
      <dsp:nvSpPr>
        <dsp:cNvPr id="0" name=""/>
        <dsp:cNvSpPr/>
      </dsp:nvSpPr>
      <dsp:spPr>
        <a:xfrm>
          <a:off x="7216737" y="869436"/>
          <a:ext cx="2292886" cy="401079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05977" rIns="220472" bIns="220472"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Gill Sans MT" panose="020B0502020104020203"/>
            </a:rPr>
            <a:t>Fuera de contol de los proveedores</a:t>
          </a:r>
          <a:endParaRPr lang="en-US" sz="2400" kern="1200"/>
        </a:p>
      </dsp:txBody>
      <dsp:txXfrm>
        <a:off x="7216737" y="869436"/>
        <a:ext cx="2292886" cy="4010795"/>
      </dsp:txXfrm>
    </dsp:sp>
    <dsp:sp modelId="{A14F0001-69EC-48F9-B6E1-DD092D0B21A8}">
      <dsp:nvSpPr>
        <dsp:cNvPr id="0" name=""/>
        <dsp:cNvSpPr/>
      </dsp:nvSpPr>
      <dsp:spPr>
        <a:xfrm>
          <a:off x="8650117" y="4221404"/>
          <a:ext cx="920641" cy="920641"/>
        </a:xfrm>
        <a:prstGeom prst="rect">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64AA-540B-4A98-AC01-CE5053D33002}">
      <dsp:nvSpPr>
        <dsp:cNvPr id="0" name=""/>
        <dsp:cNvSpPr/>
      </dsp:nvSpPr>
      <dsp:spPr>
        <a:xfrm rot="16200000">
          <a:off x="-1963752" y="3136607"/>
          <a:ext cx="4801580" cy="74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58370" bIns="0" numCol="1" spcCol="1270" anchor="t" anchorCtr="0">
          <a:noAutofit/>
        </a:bodyPr>
        <a:lstStyle/>
        <a:p>
          <a:pPr marL="0" lvl="0" indent="0" algn="r" defTabSz="2489200">
            <a:lnSpc>
              <a:spcPct val="90000"/>
            </a:lnSpc>
            <a:spcBef>
              <a:spcPct val="0"/>
            </a:spcBef>
            <a:spcAft>
              <a:spcPct val="35000"/>
            </a:spcAft>
            <a:buNone/>
          </a:pPr>
          <a:endParaRPr lang="en-US" sz="5600" kern="1200"/>
        </a:p>
      </dsp:txBody>
      <dsp:txXfrm>
        <a:off x="-1963752" y="3136607"/>
        <a:ext cx="4801580" cy="746497"/>
      </dsp:txXfrm>
    </dsp:sp>
    <dsp:sp modelId="{A8A2090E-CBB7-463A-8F85-DB38709C3B32}">
      <dsp:nvSpPr>
        <dsp:cNvPr id="0" name=""/>
        <dsp:cNvSpPr/>
      </dsp:nvSpPr>
      <dsp:spPr>
        <a:xfrm>
          <a:off x="810286" y="1109065"/>
          <a:ext cx="3718351" cy="480158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658370" rIns="263144" bIns="263144" numCol="1" spcCol="1270" anchor="t" anchorCtr="0">
          <a:noAutofit/>
        </a:bodyPr>
        <a:lstStyle/>
        <a:p>
          <a:pPr marL="285750" lvl="1" indent="-285750" algn="l" defTabSz="1289050">
            <a:lnSpc>
              <a:spcPct val="90000"/>
            </a:lnSpc>
            <a:spcBef>
              <a:spcPct val="0"/>
            </a:spcBef>
            <a:spcAft>
              <a:spcPct val="15000"/>
            </a:spcAft>
            <a:buChar char="•"/>
          </a:pPr>
          <a:r>
            <a:rPr lang="pt-BR" sz="2900" kern="1200"/>
            <a:t>Centro Licenciado o Hogar o Hogar Registrado</a:t>
          </a:r>
          <a:endParaRPr lang="en-US" sz="2900" kern="1200"/>
        </a:p>
        <a:p>
          <a:pPr marL="285750" lvl="1" indent="-285750" algn="l" defTabSz="1289050">
            <a:lnSpc>
              <a:spcPct val="90000"/>
            </a:lnSpc>
            <a:spcBef>
              <a:spcPct val="0"/>
            </a:spcBef>
            <a:spcAft>
              <a:spcPct val="15000"/>
            </a:spcAft>
            <a:buChar char="•"/>
          </a:pPr>
          <a:endParaRPr lang="en-US" sz="2900" kern="1200"/>
        </a:p>
        <a:p>
          <a:pPr marL="285750" lvl="1" indent="-285750" algn="l" defTabSz="1289050" rtl="0">
            <a:lnSpc>
              <a:spcPct val="90000"/>
            </a:lnSpc>
            <a:spcBef>
              <a:spcPct val="0"/>
            </a:spcBef>
            <a:spcAft>
              <a:spcPct val="15000"/>
            </a:spcAft>
            <a:buChar char="•"/>
          </a:pPr>
          <a:r>
            <a:rPr lang="es-ES" sz="2900" kern="1200">
              <a:latin typeface="Gill Sans MT" panose="020B0502020104020203"/>
            </a:rPr>
            <a:t>No puede estar en acción correctiva con el Reglamento de cuidado infantil (CCR)</a:t>
          </a:r>
          <a:endParaRPr lang="en-US" sz="2900" kern="1200"/>
        </a:p>
      </dsp:txBody>
      <dsp:txXfrm>
        <a:off x="810286" y="1109065"/>
        <a:ext cx="3718351" cy="4801580"/>
      </dsp:txXfrm>
    </dsp:sp>
    <dsp:sp modelId="{80695F22-3B94-4A81-8F31-1D8242343F84}">
      <dsp:nvSpPr>
        <dsp:cNvPr id="0" name=""/>
        <dsp:cNvSpPr/>
      </dsp:nvSpPr>
      <dsp:spPr>
        <a:xfrm>
          <a:off x="113177" y="4733664"/>
          <a:ext cx="1146411" cy="124992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2677D-ABDD-4159-A5FC-C50B0BBADDAB}">
      <dsp:nvSpPr>
        <dsp:cNvPr id="0" name=""/>
        <dsp:cNvSpPr/>
      </dsp:nvSpPr>
      <dsp:spPr>
        <a:xfrm rot="16200000">
          <a:off x="3452076" y="3136607"/>
          <a:ext cx="4801580" cy="746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58370" bIns="0" numCol="1" spcCol="1270" anchor="t" anchorCtr="0">
          <a:noAutofit/>
        </a:bodyPr>
        <a:lstStyle/>
        <a:p>
          <a:pPr marL="0" lvl="0" indent="0" algn="r" defTabSz="2489200">
            <a:lnSpc>
              <a:spcPct val="90000"/>
            </a:lnSpc>
            <a:spcBef>
              <a:spcPct val="0"/>
            </a:spcBef>
            <a:spcAft>
              <a:spcPct val="35000"/>
            </a:spcAft>
            <a:buNone/>
          </a:pPr>
          <a:endParaRPr lang="en-US" sz="5600" kern="1200"/>
        </a:p>
      </dsp:txBody>
      <dsp:txXfrm>
        <a:off x="3452076" y="3136607"/>
        <a:ext cx="4801580" cy="746497"/>
      </dsp:txXfrm>
    </dsp:sp>
    <dsp:sp modelId="{69638518-5F79-4E66-8971-6F1E7C2951E3}">
      <dsp:nvSpPr>
        <dsp:cNvPr id="0" name=""/>
        <dsp:cNvSpPr/>
      </dsp:nvSpPr>
      <dsp:spPr>
        <a:xfrm>
          <a:off x="6226115" y="1109065"/>
          <a:ext cx="3718351" cy="480158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658370" rIns="170688" bIns="170688" numCol="1" spcCol="1270" anchor="t" anchorCtr="0">
          <a:noAutofit/>
        </a:bodyPr>
        <a:lstStyle/>
        <a:p>
          <a:pPr marL="228600" lvl="1" indent="-228600" algn="l" defTabSz="1066800">
            <a:lnSpc>
              <a:spcPct val="90000"/>
            </a:lnSpc>
            <a:spcBef>
              <a:spcPct val="0"/>
            </a:spcBef>
            <a:spcAft>
              <a:spcPct val="15000"/>
            </a:spcAft>
            <a:buChar char="•"/>
          </a:pPr>
          <a:r>
            <a:rPr lang="es-ES" sz="2400" kern="1200"/>
            <a:t>No puede exceder los 75 puntos totales en los últimos 12 meses</a:t>
          </a:r>
          <a:endParaRPr lang="en-US" sz="2400" kern="1200"/>
        </a:p>
        <a:p>
          <a:pPr marL="228600" lvl="1" indent="-228600" algn="l" defTabSz="1066800">
            <a:lnSpc>
              <a:spcPct val="90000"/>
            </a:lnSpc>
            <a:spcBef>
              <a:spcPct val="0"/>
            </a:spcBef>
            <a:spcAft>
              <a:spcPct val="15000"/>
            </a:spcAft>
            <a:buChar char="•"/>
          </a:pPr>
          <a:endParaRPr lang="en-US" sz="2400" kern="1200"/>
        </a:p>
        <a:p>
          <a:pPr marL="228600" lvl="1" indent="-228600" algn="l" defTabSz="1066800" rtl="0">
            <a:lnSpc>
              <a:spcPct val="90000"/>
            </a:lnSpc>
            <a:spcBef>
              <a:spcPct val="0"/>
            </a:spcBef>
            <a:spcAft>
              <a:spcPct val="15000"/>
            </a:spcAft>
            <a:buChar char="•"/>
          </a:pPr>
          <a:r>
            <a:rPr lang="es-MX" sz="2400" kern="1200">
              <a:latin typeface="Gill Sans MT" panose="020B0502020104020203"/>
            </a:rPr>
            <a:t>Alto = 5 puntos</a:t>
          </a:r>
        </a:p>
        <a:p>
          <a:pPr marL="228600" lvl="1" indent="-228600" algn="l" defTabSz="1066800" rtl="0">
            <a:lnSpc>
              <a:spcPct val="90000"/>
            </a:lnSpc>
            <a:spcBef>
              <a:spcPct val="0"/>
            </a:spcBef>
            <a:spcAft>
              <a:spcPct val="15000"/>
            </a:spcAft>
            <a:buChar char="•"/>
          </a:pPr>
          <a:endParaRPr lang="es-MX" sz="2400" kern="1200">
            <a:latin typeface="Gill Sans MT" panose="020B0502020104020203"/>
          </a:endParaRPr>
        </a:p>
        <a:p>
          <a:pPr marL="228600" lvl="1" indent="-228600" algn="l" defTabSz="1066800" rtl="0">
            <a:lnSpc>
              <a:spcPct val="90000"/>
            </a:lnSpc>
            <a:spcBef>
              <a:spcPct val="0"/>
            </a:spcBef>
            <a:spcAft>
              <a:spcPct val="15000"/>
            </a:spcAft>
            <a:buChar char="•"/>
          </a:pPr>
          <a:r>
            <a:rPr lang="en-US" sz="2400" kern="1200">
              <a:latin typeface="Gill Sans MT" panose="020B0502020104020203"/>
            </a:rPr>
            <a:t>Medio-alto = 3 puntos</a:t>
          </a:r>
        </a:p>
      </dsp:txBody>
      <dsp:txXfrm>
        <a:off x="6226115" y="1109065"/>
        <a:ext cx="3718351" cy="4801580"/>
      </dsp:txXfrm>
    </dsp:sp>
    <dsp:sp modelId="{A14F0001-69EC-48F9-B6E1-DD092D0B21A8}">
      <dsp:nvSpPr>
        <dsp:cNvPr id="0" name=""/>
        <dsp:cNvSpPr/>
      </dsp:nvSpPr>
      <dsp:spPr>
        <a:xfrm>
          <a:off x="5454699" y="4794443"/>
          <a:ext cx="1189738" cy="1249921"/>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C4AAE-38D7-46A8-897B-DFA653C94E4E}">
      <dsp:nvSpPr>
        <dsp:cNvPr id="0" name=""/>
        <dsp:cNvSpPr/>
      </dsp:nvSpPr>
      <dsp:spPr>
        <a:xfrm rot="5400000">
          <a:off x="-161585" y="162625"/>
          <a:ext cx="1077238" cy="754067"/>
        </a:xfrm>
        <a:prstGeom prst="chevron">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rPr>
            <a:t>October 3, 2022</a:t>
          </a:r>
        </a:p>
      </dsp:txBody>
      <dsp:txXfrm rot="-5400000">
        <a:off x="1" y="378074"/>
        <a:ext cx="754067" cy="323171"/>
      </dsp:txXfrm>
    </dsp:sp>
    <dsp:sp modelId="{415A5BE5-95BE-4031-B91C-B3FD73075A33}">
      <dsp:nvSpPr>
        <dsp:cNvPr id="0" name=""/>
        <dsp:cNvSpPr/>
      </dsp:nvSpPr>
      <dsp:spPr>
        <a:xfrm rot="5400000">
          <a:off x="4933612" y="-4178506"/>
          <a:ext cx="700205" cy="9059296"/>
        </a:xfrm>
        <a:prstGeom prst="round2Same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kern="1200"/>
            <a:t>Review and determination of current CCS providers</a:t>
          </a:r>
        </a:p>
      </dsp:txBody>
      <dsp:txXfrm rot="-5400000">
        <a:off x="754067" y="35220"/>
        <a:ext cx="9025115" cy="631843"/>
      </dsp:txXfrm>
    </dsp:sp>
    <dsp:sp modelId="{9FAAD3B0-8A0A-4DDE-A5DD-EC583466FA44}">
      <dsp:nvSpPr>
        <dsp:cNvPr id="0" name=""/>
        <dsp:cNvSpPr/>
      </dsp:nvSpPr>
      <dsp:spPr>
        <a:xfrm rot="5400000">
          <a:off x="-161585" y="1122553"/>
          <a:ext cx="1077238" cy="754067"/>
        </a:xfrm>
        <a:prstGeom prst="chevron">
          <a:avLst/>
        </a:prstGeom>
        <a:solidFill>
          <a:srgbClr val="002060"/>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March 31, 2023</a:t>
          </a:r>
        </a:p>
      </dsp:txBody>
      <dsp:txXfrm rot="-5400000">
        <a:off x="1" y="1338002"/>
        <a:ext cx="754067" cy="323171"/>
      </dsp:txXfrm>
    </dsp:sp>
    <dsp:sp modelId="{CDC1C066-5D5E-4B7D-8361-66A8E509974B}">
      <dsp:nvSpPr>
        <dsp:cNvPr id="0" name=""/>
        <dsp:cNvSpPr/>
      </dsp:nvSpPr>
      <dsp:spPr>
        <a:xfrm rot="5400000">
          <a:off x="4933612" y="-3218577"/>
          <a:ext cx="700205" cy="9059296"/>
        </a:xfrm>
        <a:prstGeom prst="round2SameRect">
          <a:avLst/>
        </a:prstGeom>
        <a:solidFill>
          <a:schemeClr val="lt1">
            <a:alpha val="90000"/>
            <a:hueOff val="0"/>
            <a:satOff val="0"/>
            <a:lumOff val="0"/>
            <a:alphaOff val="0"/>
          </a:schemeClr>
        </a:solidFill>
        <a:ln w="22225"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kern="1200"/>
            <a:t>Current Provider Allowance ends</a:t>
          </a:r>
        </a:p>
      </dsp:txBody>
      <dsp:txXfrm rot="-5400000">
        <a:off x="754067" y="995149"/>
        <a:ext cx="9025115" cy="631843"/>
      </dsp:txXfrm>
    </dsp:sp>
    <dsp:sp modelId="{7995FAA4-A567-44C9-BE61-6F8D91A7A39A}">
      <dsp:nvSpPr>
        <dsp:cNvPr id="0" name=""/>
        <dsp:cNvSpPr/>
      </dsp:nvSpPr>
      <dsp:spPr>
        <a:xfrm rot="5400000">
          <a:off x="-161585" y="2082481"/>
          <a:ext cx="1077238" cy="754067"/>
        </a:xfrm>
        <a:prstGeom prst="chevron">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rPr>
            <a:t>September 30, 2023</a:t>
          </a:r>
        </a:p>
      </dsp:txBody>
      <dsp:txXfrm rot="-5400000">
        <a:off x="1" y="2297930"/>
        <a:ext cx="754067" cy="323171"/>
      </dsp:txXfrm>
    </dsp:sp>
    <dsp:sp modelId="{D64124B9-6F8A-4E03-98AD-FCA61F4CB6FD}">
      <dsp:nvSpPr>
        <dsp:cNvPr id="0" name=""/>
        <dsp:cNvSpPr/>
      </dsp:nvSpPr>
      <dsp:spPr>
        <a:xfrm rot="5400000">
          <a:off x="4933612" y="-2258649"/>
          <a:ext cx="700205" cy="9059296"/>
        </a:xfrm>
        <a:prstGeom prst="round2Same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kern="1200"/>
            <a:t>12-month Check for Initial Certification Eligibility</a:t>
          </a:r>
        </a:p>
      </dsp:txBody>
      <dsp:txXfrm rot="-5400000">
        <a:off x="754067" y="1955077"/>
        <a:ext cx="9025115" cy="631843"/>
      </dsp:txXfrm>
    </dsp:sp>
    <dsp:sp modelId="{CD8C214D-44F7-46A8-B576-5029318FAACC}">
      <dsp:nvSpPr>
        <dsp:cNvPr id="0" name=""/>
        <dsp:cNvSpPr/>
      </dsp:nvSpPr>
      <dsp:spPr>
        <a:xfrm rot="5400000">
          <a:off x="-161585" y="3042410"/>
          <a:ext cx="1077238" cy="754067"/>
        </a:xfrm>
        <a:prstGeom prst="chevron">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rPr>
            <a:t>March 31, 2024</a:t>
          </a:r>
        </a:p>
      </dsp:txBody>
      <dsp:txXfrm rot="-5400000">
        <a:off x="1" y="3257859"/>
        <a:ext cx="754067" cy="323171"/>
      </dsp:txXfrm>
    </dsp:sp>
    <dsp:sp modelId="{23F5F6D4-61E0-4C7D-9BAF-A87F73D19406}">
      <dsp:nvSpPr>
        <dsp:cNvPr id="0" name=""/>
        <dsp:cNvSpPr/>
      </dsp:nvSpPr>
      <dsp:spPr>
        <a:xfrm rot="5400000">
          <a:off x="4933612" y="-1298721"/>
          <a:ext cx="700205" cy="9059296"/>
        </a:xfrm>
        <a:prstGeom prst="round2Same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kern="1200"/>
            <a:t>18-month Check for Initial Certification Eligibility  </a:t>
          </a:r>
        </a:p>
      </dsp:txBody>
      <dsp:txXfrm rot="-5400000">
        <a:off x="754067" y="2915005"/>
        <a:ext cx="9025115" cy="631843"/>
      </dsp:txXfrm>
    </dsp:sp>
    <dsp:sp modelId="{DF68386B-C153-4A67-8671-B48DE51F983D}">
      <dsp:nvSpPr>
        <dsp:cNvPr id="0" name=""/>
        <dsp:cNvSpPr/>
      </dsp:nvSpPr>
      <dsp:spPr>
        <a:xfrm rot="5400000">
          <a:off x="-161585" y="4002338"/>
          <a:ext cx="1077238" cy="754067"/>
        </a:xfrm>
        <a:prstGeom prst="chevron">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tx1"/>
              </a:solidFill>
            </a:rPr>
            <a:t>September 30, 2024</a:t>
          </a:r>
        </a:p>
      </dsp:txBody>
      <dsp:txXfrm rot="-5400000">
        <a:off x="1" y="4217787"/>
        <a:ext cx="754067" cy="323171"/>
      </dsp:txXfrm>
    </dsp:sp>
    <dsp:sp modelId="{BF0AB1C3-D9D2-4957-ACE0-B459071C9D8C}">
      <dsp:nvSpPr>
        <dsp:cNvPr id="0" name=""/>
        <dsp:cNvSpPr/>
      </dsp:nvSpPr>
      <dsp:spPr>
        <a:xfrm rot="5400000">
          <a:off x="4933612" y="-338793"/>
          <a:ext cx="700205" cy="9059296"/>
        </a:xfrm>
        <a:prstGeom prst="round2SameRect">
          <a:avLst/>
        </a:prstGeom>
        <a:solidFill>
          <a:schemeClr val="lt1">
            <a:alpha val="90000"/>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b="1" kern="1200"/>
            <a:t>Final Check for Initial Certification Eligibility</a:t>
          </a:r>
        </a:p>
      </dsp:txBody>
      <dsp:txXfrm rot="-5400000">
        <a:off x="754067" y="3874933"/>
        <a:ext cx="9025115" cy="631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C4AAE-38D7-46A8-897B-DFA653C94E4E}">
      <dsp:nvSpPr>
        <dsp:cNvPr id="0" name=""/>
        <dsp:cNvSpPr/>
      </dsp:nvSpPr>
      <dsp:spPr>
        <a:xfrm rot="5400000">
          <a:off x="-161428" y="164868"/>
          <a:ext cx="1076186" cy="753330"/>
        </a:xfrm>
        <a:prstGeom prst="chevron">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a:solidFill>
                <a:schemeClr val="tx1"/>
              </a:solidFill>
            </a:rPr>
            <a:t> 3 de octubre del  2022</a:t>
          </a:r>
        </a:p>
      </dsp:txBody>
      <dsp:txXfrm rot="-5400000">
        <a:off x="0" y="380105"/>
        <a:ext cx="753330" cy="322856"/>
      </dsp:txXfrm>
    </dsp:sp>
    <dsp:sp modelId="{415A5BE5-95BE-4031-B91C-B3FD73075A33}">
      <dsp:nvSpPr>
        <dsp:cNvPr id="0" name=""/>
        <dsp:cNvSpPr/>
      </dsp:nvSpPr>
      <dsp:spPr>
        <a:xfrm rot="5400000">
          <a:off x="4933402" y="-4176631"/>
          <a:ext cx="699889" cy="9060033"/>
        </a:xfrm>
        <a:prstGeom prst="round2Same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a:solidFill>
                <a:schemeClr val="tx1"/>
              </a:solidFill>
            </a:rPr>
            <a:t>Revisi</a:t>
          </a:r>
          <a:r>
            <a:rPr lang="es-MX" sz="2400" b="1" kern="1200">
              <a:solidFill>
                <a:schemeClr val="tx1"/>
              </a:solidFill>
            </a:rPr>
            <a:t>ón y determinación de los proveedores actuales de CCS</a:t>
          </a:r>
          <a:endParaRPr lang="en-US" sz="2400" b="1" kern="1200">
            <a:solidFill>
              <a:schemeClr val="tx1"/>
            </a:solidFill>
          </a:endParaRPr>
        </a:p>
      </dsp:txBody>
      <dsp:txXfrm rot="-5400000">
        <a:off x="753330" y="37607"/>
        <a:ext cx="9025867" cy="631557"/>
      </dsp:txXfrm>
    </dsp:sp>
    <dsp:sp modelId="{9FAAD3B0-8A0A-4DDE-A5DD-EC583466FA44}">
      <dsp:nvSpPr>
        <dsp:cNvPr id="0" name=""/>
        <dsp:cNvSpPr/>
      </dsp:nvSpPr>
      <dsp:spPr>
        <a:xfrm rot="5400000">
          <a:off x="-161428" y="1123859"/>
          <a:ext cx="1076186" cy="753330"/>
        </a:xfrm>
        <a:prstGeom prst="chevron">
          <a:avLst/>
        </a:prstGeom>
        <a:solidFill>
          <a:srgbClr val="002060"/>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a:solidFill>
                <a:schemeClr val="bg1"/>
              </a:solidFill>
            </a:rPr>
            <a:t> 31 de marzo del 2023</a:t>
          </a:r>
        </a:p>
      </dsp:txBody>
      <dsp:txXfrm rot="-5400000">
        <a:off x="0" y="1339096"/>
        <a:ext cx="753330" cy="322856"/>
      </dsp:txXfrm>
    </dsp:sp>
    <dsp:sp modelId="{CDC1C066-5D5E-4B7D-8361-66A8E509974B}">
      <dsp:nvSpPr>
        <dsp:cNvPr id="0" name=""/>
        <dsp:cNvSpPr/>
      </dsp:nvSpPr>
      <dsp:spPr>
        <a:xfrm rot="5400000">
          <a:off x="4933586" y="-3217824"/>
          <a:ext cx="699521" cy="9060033"/>
        </a:xfrm>
        <a:prstGeom prst="round2SameRect">
          <a:avLst/>
        </a:prstGeom>
        <a:solidFill>
          <a:schemeClr val="lt1">
            <a:alpha val="90000"/>
            <a:hueOff val="0"/>
            <a:satOff val="0"/>
            <a:lumOff val="0"/>
            <a:alphaOff val="0"/>
          </a:schemeClr>
        </a:solidFill>
        <a:ln w="22225"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a:solidFill>
                <a:schemeClr val="tx1"/>
              </a:solidFill>
            </a:rPr>
            <a:t>Finaliza la asignaci</a:t>
          </a:r>
          <a:r>
            <a:rPr lang="es-MX" sz="2400" b="1" kern="1200">
              <a:solidFill>
                <a:schemeClr val="tx1"/>
              </a:solidFill>
            </a:rPr>
            <a:t>ón actual para proveedores</a:t>
          </a:r>
          <a:endParaRPr lang="en-US" sz="2400" b="1" kern="1200">
            <a:solidFill>
              <a:schemeClr val="tx1"/>
            </a:solidFill>
          </a:endParaRPr>
        </a:p>
        <a:p>
          <a:pPr marL="228600" lvl="1" indent="-228600" algn="l" defTabSz="933450">
            <a:lnSpc>
              <a:spcPct val="90000"/>
            </a:lnSpc>
            <a:spcBef>
              <a:spcPct val="0"/>
            </a:spcBef>
            <a:spcAft>
              <a:spcPct val="15000"/>
            </a:spcAft>
            <a:buChar char="•"/>
          </a:pPr>
          <a:endParaRPr lang="es-MX" sz="2100" b="1" kern="1200">
            <a:solidFill>
              <a:schemeClr val="tx1"/>
            </a:solidFill>
          </a:endParaRPr>
        </a:p>
      </dsp:txBody>
      <dsp:txXfrm rot="-5400000">
        <a:off x="753330" y="996580"/>
        <a:ext cx="9025885" cy="631225"/>
      </dsp:txXfrm>
    </dsp:sp>
    <dsp:sp modelId="{7995FAA4-A567-44C9-BE61-6F8D91A7A39A}">
      <dsp:nvSpPr>
        <dsp:cNvPr id="0" name=""/>
        <dsp:cNvSpPr/>
      </dsp:nvSpPr>
      <dsp:spPr>
        <a:xfrm rot="5400000">
          <a:off x="-161428" y="2082850"/>
          <a:ext cx="1076186" cy="753330"/>
        </a:xfrm>
        <a:prstGeom prst="chevron">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a:solidFill>
                <a:schemeClr val="tx1"/>
              </a:solidFill>
            </a:rPr>
            <a:t> 30 de septiembre del  2023</a:t>
          </a:r>
        </a:p>
      </dsp:txBody>
      <dsp:txXfrm rot="-5400000">
        <a:off x="0" y="2298087"/>
        <a:ext cx="753330" cy="322856"/>
      </dsp:txXfrm>
    </dsp:sp>
    <dsp:sp modelId="{D64124B9-6F8A-4E03-98AD-FCA61F4CB6FD}">
      <dsp:nvSpPr>
        <dsp:cNvPr id="0" name=""/>
        <dsp:cNvSpPr/>
      </dsp:nvSpPr>
      <dsp:spPr>
        <a:xfrm rot="5400000">
          <a:off x="4933586" y="-2258833"/>
          <a:ext cx="699521" cy="9060033"/>
        </a:xfrm>
        <a:prstGeom prst="round2Same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a:solidFill>
                <a:schemeClr val="tx1"/>
              </a:solidFill>
            </a:rPr>
            <a:t>Verificaci</a:t>
          </a:r>
          <a:r>
            <a:rPr lang="es-MX" sz="2400" b="1" kern="1200">
              <a:solidFill>
                <a:schemeClr val="tx1"/>
              </a:solidFill>
            </a:rPr>
            <a:t>ón de </a:t>
          </a:r>
          <a:r>
            <a:rPr lang="en-US" sz="2400" b="1" kern="1200">
              <a:solidFill>
                <a:schemeClr val="tx1"/>
              </a:solidFill>
            </a:rPr>
            <a:t>12 meses para la elegibilidad de certificaci</a:t>
          </a:r>
          <a:r>
            <a:rPr lang="es-MX" sz="2400" b="1" kern="1200">
              <a:solidFill>
                <a:schemeClr val="tx1"/>
              </a:solidFill>
            </a:rPr>
            <a:t>ón inicial</a:t>
          </a:r>
          <a:endParaRPr lang="en-US" sz="2400" b="1" kern="1200">
            <a:solidFill>
              <a:schemeClr val="tx1"/>
            </a:solidFill>
          </a:endParaRPr>
        </a:p>
      </dsp:txBody>
      <dsp:txXfrm rot="-5400000">
        <a:off x="753330" y="1955571"/>
        <a:ext cx="9025885" cy="631225"/>
      </dsp:txXfrm>
    </dsp:sp>
    <dsp:sp modelId="{CD8C214D-44F7-46A8-B576-5029318FAACC}">
      <dsp:nvSpPr>
        <dsp:cNvPr id="0" name=""/>
        <dsp:cNvSpPr/>
      </dsp:nvSpPr>
      <dsp:spPr>
        <a:xfrm rot="5400000">
          <a:off x="-161428" y="3041840"/>
          <a:ext cx="1076186" cy="753330"/>
        </a:xfrm>
        <a:prstGeom prst="chevron">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a:solidFill>
                <a:schemeClr val="tx1"/>
              </a:solidFill>
            </a:rPr>
            <a:t>31 de marzo del 2024</a:t>
          </a:r>
        </a:p>
      </dsp:txBody>
      <dsp:txXfrm rot="-5400000">
        <a:off x="0" y="3257077"/>
        <a:ext cx="753330" cy="322856"/>
      </dsp:txXfrm>
    </dsp:sp>
    <dsp:sp modelId="{23F5F6D4-61E0-4C7D-9BAF-A87F73D19406}">
      <dsp:nvSpPr>
        <dsp:cNvPr id="0" name=""/>
        <dsp:cNvSpPr/>
      </dsp:nvSpPr>
      <dsp:spPr>
        <a:xfrm rot="5400000">
          <a:off x="4933586" y="-1299843"/>
          <a:ext cx="699521" cy="9060033"/>
        </a:xfrm>
        <a:prstGeom prst="round2Same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MX" sz="2400" b="1" kern="1200">
              <a:solidFill>
                <a:schemeClr val="tx1"/>
              </a:solidFill>
            </a:rPr>
            <a:t>Verificación de</a:t>
          </a:r>
          <a:r>
            <a:rPr lang="en-US" sz="2400" b="1" kern="1200">
              <a:solidFill>
                <a:schemeClr val="tx1"/>
              </a:solidFill>
            </a:rPr>
            <a:t>18 meses para la elegibilidad de certificaci</a:t>
          </a:r>
          <a:r>
            <a:rPr lang="es-MX" sz="2400" b="1" kern="1200">
              <a:solidFill>
                <a:schemeClr val="tx1"/>
              </a:solidFill>
            </a:rPr>
            <a:t>ó</a:t>
          </a:r>
          <a:r>
            <a:rPr lang="en-US" sz="2400" b="1" kern="1200">
              <a:solidFill>
                <a:schemeClr val="tx1"/>
              </a:solidFill>
            </a:rPr>
            <a:t>n inicial</a:t>
          </a:r>
        </a:p>
      </dsp:txBody>
      <dsp:txXfrm rot="-5400000">
        <a:off x="753330" y="2914561"/>
        <a:ext cx="9025885" cy="631225"/>
      </dsp:txXfrm>
    </dsp:sp>
    <dsp:sp modelId="{DF68386B-C153-4A67-8671-B48DE51F983D}">
      <dsp:nvSpPr>
        <dsp:cNvPr id="0" name=""/>
        <dsp:cNvSpPr/>
      </dsp:nvSpPr>
      <dsp:spPr>
        <a:xfrm rot="5400000">
          <a:off x="-161428" y="4000831"/>
          <a:ext cx="1076186" cy="753330"/>
        </a:xfrm>
        <a:prstGeom prst="chevron">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a:solidFill>
                <a:schemeClr val="tx1"/>
              </a:solidFill>
            </a:rPr>
            <a:t>30 de septiembre del 2024</a:t>
          </a:r>
        </a:p>
      </dsp:txBody>
      <dsp:txXfrm rot="-5400000">
        <a:off x="0" y="4216068"/>
        <a:ext cx="753330" cy="322856"/>
      </dsp:txXfrm>
    </dsp:sp>
    <dsp:sp modelId="{BF0AB1C3-D9D2-4957-ACE0-B459071C9D8C}">
      <dsp:nvSpPr>
        <dsp:cNvPr id="0" name=""/>
        <dsp:cNvSpPr/>
      </dsp:nvSpPr>
      <dsp:spPr>
        <a:xfrm rot="5400000">
          <a:off x="4933586" y="-340852"/>
          <a:ext cx="699521" cy="9060033"/>
        </a:xfrm>
        <a:prstGeom prst="round2SameRect">
          <a:avLst/>
        </a:prstGeom>
        <a:solidFill>
          <a:schemeClr val="lt1">
            <a:alpha val="90000"/>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a:solidFill>
                <a:schemeClr val="tx1"/>
              </a:solidFill>
            </a:rPr>
            <a:t>Comprobaci</a:t>
          </a:r>
          <a:r>
            <a:rPr lang="es-ES" sz="2400" b="1" kern="1200">
              <a:solidFill>
                <a:schemeClr val="tx1"/>
              </a:solidFill>
            </a:rPr>
            <a:t>ó</a:t>
          </a:r>
          <a:r>
            <a:rPr lang="en-US" sz="2400" b="1" kern="1200">
              <a:solidFill>
                <a:schemeClr val="tx1"/>
              </a:solidFill>
            </a:rPr>
            <a:t>n final de elegibilidad para la certificaci</a:t>
          </a:r>
          <a:r>
            <a:rPr lang="es-ES" sz="2400" b="1" kern="1200">
              <a:solidFill>
                <a:schemeClr val="tx1"/>
              </a:solidFill>
            </a:rPr>
            <a:t>ó</a:t>
          </a:r>
          <a:r>
            <a:rPr lang="en-US" sz="2400" b="1" kern="1200">
              <a:solidFill>
                <a:schemeClr val="tx1"/>
              </a:solidFill>
            </a:rPr>
            <a:t>n inicial</a:t>
          </a:r>
        </a:p>
      </dsp:txBody>
      <dsp:txXfrm rot="-5400000">
        <a:off x="753330" y="3873552"/>
        <a:ext cx="9025885" cy="6312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C4AAE-38D7-46A8-897B-DFA653C94E4E}">
      <dsp:nvSpPr>
        <dsp:cNvPr id="0" name=""/>
        <dsp:cNvSpPr/>
      </dsp:nvSpPr>
      <dsp:spPr>
        <a:xfrm rot="5400000">
          <a:off x="-737854" y="737854"/>
          <a:ext cx="4919031" cy="3443321"/>
        </a:xfrm>
        <a:prstGeom prst="chevron">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n-US" sz="5300" b="1" kern="1200"/>
            <a:t>October 3, 2022</a:t>
          </a:r>
        </a:p>
      </dsp:txBody>
      <dsp:txXfrm rot="-5400000">
        <a:off x="2" y="1721660"/>
        <a:ext cx="3443321" cy="1475710"/>
      </dsp:txXfrm>
    </dsp:sp>
    <dsp:sp modelId="{415A5BE5-95BE-4031-B91C-B3FD73075A33}">
      <dsp:nvSpPr>
        <dsp:cNvPr id="0" name=""/>
        <dsp:cNvSpPr/>
      </dsp:nvSpPr>
      <dsp:spPr>
        <a:xfrm rot="5400000">
          <a:off x="5051276" y="-1607954"/>
          <a:ext cx="3197370" cy="6413279"/>
        </a:xfrm>
        <a:prstGeom prst="round2Same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a:t> Local Workforce Solutions Board will officially review the Child Care Regulation history to determine if the program meets Entry Level Designation (ELD)</a:t>
          </a:r>
        </a:p>
        <a:p>
          <a:pPr marL="171450" lvl="1" indent="-171450" algn="l" defTabSz="844550">
            <a:lnSpc>
              <a:spcPct val="90000"/>
            </a:lnSpc>
            <a:spcBef>
              <a:spcPct val="0"/>
            </a:spcBef>
            <a:spcAft>
              <a:spcPct val="15000"/>
            </a:spcAft>
            <a:buChar char="•"/>
          </a:pPr>
          <a:r>
            <a:rPr lang="en-US" sz="1900" b="1" kern="1200"/>
            <a:t> If the program meets ELD it will be given a deadline of September 30, 2024, to be certified as at least Two-Star. </a:t>
          </a:r>
        </a:p>
        <a:p>
          <a:pPr marL="171450" lvl="1" indent="-171450" algn="l" defTabSz="844550">
            <a:lnSpc>
              <a:spcPct val="90000"/>
            </a:lnSpc>
            <a:spcBef>
              <a:spcPct val="0"/>
            </a:spcBef>
            <a:spcAft>
              <a:spcPct val="15000"/>
            </a:spcAft>
            <a:buChar char="•"/>
          </a:pPr>
          <a:r>
            <a:rPr lang="en-US" sz="1900" b="1" kern="1200"/>
            <a:t> If the program does not meet ELD, the Board will provide a mentor to support as applicable and given a deadline of March 31, 2023, for compliance of ELD</a:t>
          </a:r>
        </a:p>
      </dsp:txBody>
      <dsp:txXfrm rot="-5400000">
        <a:off x="3443322" y="156083"/>
        <a:ext cx="6257196" cy="2885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C4AAE-38D7-46A8-897B-DFA653C94E4E}">
      <dsp:nvSpPr>
        <dsp:cNvPr id="0" name=""/>
        <dsp:cNvSpPr/>
      </dsp:nvSpPr>
      <dsp:spPr>
        <a:xfrm rot="5400000">
          <a:off x="-737854" y="737854"/>
          <a:ext cx="4919031" cy="3443321"/>
        </a:xfrm>
        <a:prstGeom prst="chevron">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b="1" kern="1200"/>
            <a:t>3 de Octubre de 2022</a:t>
          </a:r>
        </a:p>
      </dsp:txBody>
      <dsp:txXfrm rot="-5400000">
        <a:off x="2" y="1721660"/>
        <a:ext cx="3443321" cy="1475710"/>
      </dsp:txXfrm>
    </dsp:sp>
    <dsp:sp modelId="{415A5BE5-95BE-4031-B91C-B3FD73075A33}">
      <dsp:nvSpPr>
        <dsp:cNvPr id="0" name=""/>
        <dsp:cNvSpPr/>
      </dsp:nvSpPr>
      <dsp:spPr>
        <a:xfrm rot="5400000">
          <a:off x="5051276" y="-1607954"/>
          <a:ext cx="3197370" cy="6413279"/>
        </a:xfrm>
        <a:prstGeom prst="round2Same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a:t> La Junta de Soluciones de la Fuerza Laboral Local revisar</a:t>
          </a:r>
          <a:r>
            <a:rPr lang="es-MX" sz="1800" b="1" kern="1200"/>
            <a:t>á</a:t>
          </a:r>
          <a:r>
            <a:rPr lang="en-US" sz="1800" b="1" kern="1200"/>
            <a:t> oficialmente el historial de Reglamento de Cuidado Infantil para </a:t>
          </a:r>
          <a:r>
            <a:rPr lang="en-US" sz="1800" b="1" kern="1200" err="1"/>
            <a:t>determinar</a:t>
          </a:r>
          <a:r>
            <a:rPr lang="en-US" sz="1800" b="1" kern="1200"/>
            <a:t> si el programa cumple con la Designacion de Nivel de Entrada. (DNE)</a:t>
          </a:r>
        </a:p>
        <a:p>
          <a:pPr marL="171450" lvl="1" indent="-171450" algn="l" defTabSz="800100">
            <a:lnSpc>
              <a:spcPct val="90000"/>
            </a:lnSpc>
            <a:spcBef>
              <a:spcPct val="0"/>
            </a:spcBef>
            <a:spcAft>
              <a:spcPct val="15000"/>
            </a:spcAft>
            <a:buChar char="•"/>
          </a:pPr>
          <a:r>
            <a:rPr lang="en-US" sz="1800" b="1" kern="1200"/>
            <a:t>Si el programa cumple con DNE, </a:t>
          </a:r>
          <a:r>
            <a:rPr lang="es-ES" sz="1800" b="1" kern="1200"/>
            <a:t>se le dará como fecha de plazo el 30 de septiembre de 2024 para obtener la certificación de al menos dos estrellas.</a:t>
          </a:r>
          <a:endParaRPr lang="en-US" sz="1800" b="1" kern="1200"/>
        </a:p>
        <a:p>
          <a:pPr marL="171450" lvl="1" indent="-171450" algn="l" defTabSz="800100">
            <a:lnSpc>
              <a:spcPct val="90000"/>
            </a:lnSpc>
            <a:spcBef>
              <a:spcPct val="0"/>
            </a:spcBef>
            <a:spcAft>
              <a:spcPct val="15000"/>
            </a:spcAft>
            <a:buChar char="•"/>
          </a:pPr>
          <a:r>
            <a:rPr lang="en-US" sz="1800" b="1" kern="1200"/>
            <a:t> </a:t>
          </a:r>
          <a:r>
            <a:rPr lang="es-ES" sz="1800" b="1" kern="1200"/>
            <a:t>Si el </a:t>
          </a:r>
          <a:r>
            <a:rPr lang="es-MX" sz="1800" b="1" kern="1200" noProof="0"/>
            <a:t>programa</a:t>
          </a:r>
          <a:r>
            <a:rPr lang="es-ES" sz="1800" b="1" kern="1200"/>
            <a:t> no cumple con DNE, la Junta proporcionará un mentor para apoyar según corresponda y se le otorgará una fecha de plazo del 31 de marzo de 2023 para el cumplimiento de DNE.</a:t>
          </a:r>
          <a:endParaRPr lang="en-US" sz="1800" b="1" kern="1200"/>
        </a:p>
      </dsp:txBody>
      <dsp:txXfrm rot="-5400000">
        <a:off x="3443322" y="156083"/>
        <a:ext cx="6257196" cy="2885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D3B0-8A0A-4DDE-A5DD-EC583466FA44}">
      <dsp:nvSpPr>
        <dsp:cNvPr id="0" name=""/>
        <dsp:cNvSpPr/>
      </dsp:nvSpPr>
      <dsp:spPr>
        <a:xfrm rot="5400000">
          <a:off x="-737854" y="737854"/>
          <a:ext cx="4919031" cy="3443321"/>
        </a:xfrm>
        <a:prstGeom prst="chevron">
          <a:avLst/>
        </a:prstGeom>
        <a:solidFill>
          <a:srgbClr val="002060"/>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n-US" sz="5300" b="1" kern="1200"/>
            <a:t>March 31, 2023</a:t>
          </a:r>
        </a:p>
      </dsp:txBody>
      <dsp:txXfrm rot="-5400000">
        <a:off x="2" y="1721660"/>
        <a:ext cx="3443321" cy="1475710"/>
      </dsp:txXfrm>
    </dsp:sp>
    <dsp:sp modelId="{CDC1C066-5D5E-4B7D-8361-66A8E509974B}">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a:t>If the program was given an allowance to provide CCS while not meeting ELD, and the program is now in compliance with ELD, it will be given a deadline of September 30, 2024, to be certified as at least Two-Star.</a:t>
          </a:r>
        </a:p>
        <a:p>
          <a:pPr marL="171450" lvl="1" indent="-171450" algn="l" defTabSz="844550">
            <a:lnSpc>
              <a:spcPct val="90000"/>
            </a:lnSpc>
            <a:spcBef>
              <a:spcPct val="0"/>
            </a:spcBef>
            <a:spcAft>
              <a:spcPct val="15000"/>
            </a:spcAft>
            <a:buChar char="•"/>
          </a:pPr>
          <a:r>
            <a:rPr lang="en-US" sz="1900" b="1" kern="1200"/>
            <a:t>If the program was given an allowance to provide CCS while not meeting ELD, and the program </a:t>
          </a:r>
          <a:r>
            <a:rPr lang="en-US" sz="1900" b="1" u="sng" kern="1200"/>
            <a:t>still does not meet </a:t>
          </a:r>
          <a:r>
            <a:rPr lang="en-US" sz="1900" b="1" kern="1200"/>
            <a:t>ELD, the CCS provider agreement will be terminated and any CCS children in care will be transferred to another provider within 2 weeks of this deadline.</a:t>
          </a:r>
        </a:p>
      </dsp:txBody>
      <dsp:txXfrm rot="-5400000">
        <a:off x="3443322" y="156082"/>
        <a:ext cx="6213959" cy="28852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D3B0-8A0A-4DDE-A5DD-EC583466FA44}">
      <dsp:nvSpPr>
        <dsp:cNvPr id="0" name=""/>
        <dsp:cNvSpPr/>
      </dsp:nvSpPr>
      <dsp:spPr>
        <a:xfrm rot="5400000">
          <a:off x="-737854" y="737854"/>
          <a:ext cx="4919031" cy="3443321"/>
        </a:xfrm>
        <a:prstGeom prst="chevron">
          <a:avLst/>
        </a:prstGeom>
        <a:solidFill>
          <a:srgbClr val="002060"/>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b="1" kern="1200"/>
            <a:t>31de Marzo de 2023</a:t>
          </a:r>
        </a:p>
      </dsp:txBody>
      <dsp:txXfrm rot="-5400000">
        <a:off x="2" y="1721660"/>
        <a:ext cx="3443321" cy="1475710"/>
      </dsp:txXfrm>
    </dsp:sp>
    <dsp:sp modelId="{CDC1C066-5D5E-4B7D-8361-66A8E509974B}">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a:t>Si al programa se le otorg</a:t>
          </a:r>
          <a:r>
            <a:rPr lang="es-MX" sz="1800" b="1" kern="1200"/>
            <a:t>ó una asignación para proporcionar CCS sin cumplir con DNE, y el programa ahora cumple con DNE, se le otorgará una fecha de plazo del 30 de septiembre de 2024 para obtener la certificación de al menos dos estrellas. </a:t>
          </a:r>
          <a:endParaRPr lang="en-US" sz="1800" b="1" kern="1200"/>
        </a:p>
        <a:p>
          <a:pPr marL="171450" lvl="1" indent="-171450" algn="l" defTabSz="800100">
            <a:lnSpc>
              <a:spcPct val="90000"/>
            </a:lnSpc>
            <a:spcBef>
              <a:spcPct val="0"/>
            </a:spcBef>
            <a:spcAft>
              <a:spcPct val="15000"/>
            </a:spcAft>
            <a:buChar char="•"/>
          </a:pPr>
          <a:r>
            <a:rPr lang="es-ES" sz="1800" b="1" kern="1200"/>
            <a:t>Si al programa se le otorgó una asignación para proporcionar CCS sin cumplir con DNE y el programa aún no cumple con DNE, el acuerdo de proveedor de CCS se cancelará y cualquier niño de CCS bajo cuidado será transferido a otro proveedor dentro de las 2 semanas posteriores a esta fecha de plazo. </a:t>
          </a:r>
          <a:endParaRPr lang="en-US" sz="1800" b="1" kern="1200"/>
        </a:p>
      </dsp:txBody>
      <dsp:txXfrm rot="-5400000">
        <a:off x="3443322" y="156082"/>
        <a:ext cx="6213959" cy="2885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5FAA4-A567-44C9-BE61-6F8D91A7A39A}">
      <dsp:nvSpPr>
        <dsp:cNvPr id="0" name=""/>
        <dsp:cNvSpPr/>
      </dsp:nvSpPr>
      <dsp:spPr>
        <a:xfrm rot="5400000">
          <a:off x="-737854" y="737854"/>
          <a:ext cx="4919031" cy="3443321"/>
        </a:xfrm>
        <a:prstGeom prst="chevron">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en-US" sz="5000" b="1" kern="1200">
              <a:solidFill>
                <a:schemeClr val="tx1"/>
              </a:solidFill>
            </a:rPr>
            <a:t>September 30, 2023</a:t>
          </a:r>
        </a:p>
      </dsp:txBody>
      <dsp:txXfrm rot="-5400000">
        <a:off x="2" y="1721660"/>
        <a:ext cx="3443321" cy="1475710"/>
      </dsp:txXfrm>
    </dsp:sp>
    <dsp:sp modelId="{D64124B9-6F8A-4E03-98AD-FCA61F4CB6FD}">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1" kern="1200">
              <a:solidFill>
                <a:schemeClr val="tx1"/>
              </a:solidFill>
            </a:rPr>
            <a:t>Local Workforce Solutions Board will conduct an initial certification screening form for the program to determine if it meets initial certification eligibility for Texas Rising Star; if so, an assessment will be scheduled to occur prior to September 30, 2024.</a:t>
          </a:r>
        </a:p>
        <a:p>
          <a:pPr marL="228600" lvl="1" indent="-228600" algn="l" defTabSz="933450">
            <a:lnSpc>
              <a:spcPct val="90000"/>
            </a:lnSpc>
            <a:spcBef>
              <a:spcPct val="0"/>
            </a:spcBef>
            <a:spcAft>
              <a:spcPct val="15000"/>
            </a:spcAft>
            <a:buChar char="•"/>
          </a:pPr>
          <a:r>
            <a:rPr lang="en-US" sz="2100" b="1" kern="1200">
              <a:solidFill>
                <a:schemeClr val="tx1"/>
              </a:solidFill>
            </a:rPr>
            <a:t> If not, the program will be given 6-months to comply (it can still receive new CCS referrals during this timeframe) with a deadline of March 31, 2024.</a:t>
          </a:r>
        </a:p>
      </dsp:txBody>
      <dsp:txXfrm rot="-5400000">
        <a:off x="3443322" y="156082"/>
        <a:ext cx="6213959" cy="2885204"/>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E44D299-9B76-4247-ABAD-E5CAC24E9124}" type="datetimeFigureOut">
              <a:rPr lang="en-US" smtClean="0"/>
              <a:t>10/12/2022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2E4C6B-B6C2-4A47-B71F-1B050D53216B}" type="slidenum">
              <a:rPr lang="en-US" smtClean="0"/>
              <a:t>‹#›</a:t>
            </a:fld>
            <a:endParaRPr lang="en-US"/>
          </a:p>
        </p:txBody>
      </p:sp>
    </p:spTree>
    <p:extLst>
      <p:ext uri="{BB962C8B-B14F-4D97-AF65-F5344CB8AC3E}">
        <p14:creationId xmlns:p14="http://schemas.microsoft.com/office/powerpoint/2010/main" val="387482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A62E4C6B-B6C2-4A47-B71F-1B050D53216B}" type="slidenum">
              <a:rPr lang="en-US" smtClean="0"/>
              <a:t>1</a:t>
            </a:fld>
            <a:endParaRPr lang="en-US"/>
          </a:p>
        </p:txBody>
      </p:sp>
    </p:spTree>
    <p:extLst>
      <p:ext uri="{BB962C8B-B14F-4D97-AF65-F5344CB8AC3E}">
        <p14:creationId xmlns:p14="http://schemas.microsoft.com/office/powerpoint/2010/main" val="210016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10</a:t>
            </a:fld>
            <a:endParaRPr lang="en-US"/>
          </a:p>
        </p:txBody>
      </p:sp>
    </p:spTree>
    <p:extLst>
      <p:ext uri="{BB962C8B-B14F-4D97-AF65-F5344CB8AC3E}">
        <p14:creationId xmlns:p14="http://schemas.microsoft.com/office/powerpoint/2010/main" val="42732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11</a:t>
            </a:fld>
            <a:endParaRPr lang="en-US"/>
          </a:p>
        </p:txBody>
      </p:sp>
    </p:spTree>
    <p:extLst>
      <p:ext uri="{BB962C8B-B14F-4D97-AF65-F5344CB8AC3E}">
        <p14:creationId xmlns:p14="http://schemas.microsoft.com/office/powerpoint/2010/main" val="159905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12</a:t>
            </a:fld>
            <a:endParaRPr lang="en-US"/>
          </a:p>
        </p:txBody>
      </p:sp>
    </p:spTree>
    <p:extLst>
      <p:ext uri="{BB962C8B-B14F-4D97-AF65-F5344CB8AC3E}">
        <p14:creationId xmlns:p14="http://schemas.microsoft.com/office/powerpoint/2010/main" val="3451350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13</a:t>
            </a:fld>
            <a:endParaRPr lang="en-US"/>
          </a:p>
        </p:txBody>
      </p:sp>
    </p:spTree>
    <p:extLst>
      <p:ext uri="{BB962C8B-B14F-4D97-AF65-F5344CB8AC3E}">
        <p14:creationId xmlns:p14="http://schemas.microsoft.com/office/powerpoint/2010/main" val="1993326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14</a:t>
            </a:fld>
            <a:endParaRPr lang="en-US"/>
          </a:p>
        </p:txBody>
      </p:sp>
    </p:spTree>
    <p:extLst>
      <p:ext uri="{BB962C8B-B14F-4D97-AF65-F5344CB8AC3E}">
        <p14:creationId xmlns:p14="http://schemas.microsoft.com/office/powerpoint/2010/main" val="611703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15</a:t>
            </a:fld>
            <a:endParaRPr lang="en-US"/>
          </a:p>
        </p:txBody>
      </p:sp>
    </p:spTree>
    <p:extLst>
      <p:ext uri="{BB962C8B-B14F-4D97-AF65-F5344CB8AC3E}">
        <p14:creationId xmlns:p14="http://schemas.microsoft.com/office/powerpoint/2010/main" val="3344251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A62E4C6B-B6C2-4A47-B71F-1B050D53216B}" type="slidenum">
              <a:rPr lang="en-US" smtClean="0"/>
              <a:t>16</a:t>
            </a:fld>
            <a:endParaRPr lang="en-US"/>
          </a:p>
        </p:txBody>
      </p:sp>
    </p:spTree>
    <p:extLst>
      <p:ext uri="{BB962C8B-B14F-4D97-AF65-F5344CB8AC3E}">
        <p14:creationId xmlns:p14="http://schemas.microsoft.com/office/powerpoint/2010/main" val="243815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A62E4C6B-B6C2-4A47-B71F-1B050D53216B}" type="slidenum">
              <a:rPr lang="en-US" smtClean="0"/>
              <a:t>17</a:t>
            </a:fld>
            <a:endParaRPr lang="en-US"/>
          </a:p>
        </p:txBody>
      </p:sp>
    </p:spTree>
    <p:extLst>
      <p:ext uri="{BB962C8B-B14F-4D97-AF65-F5344CB8AC3E}">
        <p14:creationId xmlns:p14="http://schemas.microsoft.com/office/powerpoint/2010/main" val="2019371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u="none" dirty="0"/>
          </a:p>
        </p:txBody>
      </p:sp>
      <p:sp>
        <p:nvSpPr>
          <p:cNvPr id="4" name="Slide Number Placeholder 3"/>
          <p:cNvSpPr>
            <a:spLocks noGrp="1"/>
          </p:cNvSpPr>
          <p:nvPr>
            <p:ph type="sldNum" sz="quarter" idx="5"/>
          </p:nvPr>
        </p:nvSpPr>
        <p:spPr/>
        <p:txBody>
          <a:bodyPr/>
          <a:lstStyle/>
          <a:p>
            <a:fld id="{A62E4C6B-B6C2-4A47-B71F-1B050D53216B}" type="slidenum">
              <a:rPr lang="en-US" smtClean="0"/>
              <a:t>18</a:t>
            </a:fld>
            <a:endParaRPr lang="en-US"/>
          </a:p>
        </p:txBody>
      </p:sp>
    </p:spTree>
    <p:extLst>
      <p:ext uri="{BB962C8B-B14F-4D97-AF65-F5344CB8AC3E}">
        <p14:creationId xmlns:p14="http://schemas.microsoft.com/office/powerpoint/2010/main" val="3859986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u="none" dirty="0"/>
          </a:p>
        </p:txBody>
      </p:sp>
      <p:sp>
        <p:nvSpPr>
          <p:cNvPr id="4" name="Slide Number Placeholder 3"/>
          <p:cNvSpPr>
            <a:spLocks noGrp="1"/>
          </p:cNvSpPr>
          <p:nvPr>
            <p:ph type="sldNum" sz="quarter" idx="5"/>
          </p:nvPr>
        </p:nvSpPr>
        <p:spPr/>
        <p:txBody>
          <a:bodyPr/>
          <a:lstStyle/>
          <a:p>
            <a:fld id="{A62E4C6B-B6C2-4A47-B71F-1B050D53216B}" type="slidenum">
              <a:rPr lang="en-US" smtClean="0"/>
              <a:t>19</a:t>
            </a:fld>
            <a:endParaRPr lang="en-US"/>
          </a:p>
        </p:txBody>
      </p:sp>
    </p:spTree>
    <p:extLst>
      <p:ext uri="{BB962C8B-B14F-4D97-AF65-F5344CB8AC3E}">
        <p14:creationId xmlns:p14="http://schemas.microsoft.com/office/powerpoint/2010/main" val="110912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a:t>
            </a:fld>
            <a:endParaRPr lang="en-US"/>
          </a:p>
        </p:txBody>
      </p:sp>
    </p:spTree>
    <p:extLst>
      <p:ext uri="{BB962C8B-B14F-4D97-AF65-F5344CB8AC3E}">
        <p14:creationId xmlns:p14="http://schemas.microsoft.com/office/powerpoint/2010/main" val="1454155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dirty="0"/>
          </a:p>
        </p:txBody>
      </p:sp>
      <p:sp>
        <p:nvSpPr>
          <p:cNvPr id="4" name="Slide Number Placeholder 3"/>
          <p:cNvSpPr>
            <a:spLocks noGrp="1"/>
          </p:cNvSpPr>
          <p:nvPr>
            <p:ph type="sldNum" sz="quarter" idx="5"/>
          </p:nvPr>
        </p:nvSpPr>
        <p:spPr/>
        <p:txBody>
          <a:bodyPr/>
          <a:lstStyle/>
          <a:p>
            <a:fld id="{A62E4C6B-B6C2-4A47-B71F-1B050D53216B}" type="slidenum">
              <a:rPr lang="en-US" smtClean="0"/>
              <a:t>20</a:t>
            </a:fld>
            <a:endParaRPr lang="en-US"/>
          </a:p>
        </p:txBody>
      </p:sp>
    </p:spTree>
    <p:extLst>
      <p:ext uri="{BB962C8B-B14F-4D97-AF65-F5344CB8AC3E}">
        <p14:creationId xmlns:p14="http://schemas.microsoft.com/office/powerpoint/2010/main" val="3604538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dirty="0"/>
          </a:p>
        </p:txBody>
      </p:sp>
      <p:sp>
        <p:nvSpPr>
          <p:cNvPr id="4" name="Slide Number Placeholder 3"/>
          <p:cNvSpPr>
            <a:spLocks noGrp="1"/>
          </p:cNvSpPr>
          <p:nvPr>
            <p:ph type="sldNum" sz="quarter" idx="5"/>
          </p:nvPr>
        </p:nvSpPr>
        <p:spPr/>
        <p:txBody>
          <a:bodyPr/>
          <a:lstStyle/>
          <a:p>
            <a:fld id="{A62E4C6B-B6C2-4A47-B71F-1B050D53216B}" type="slidenum">
              <a:rPr lang="en-US" smtClean="0"/>
              <a:t>21</a:t>
            </a:fld>
            <a:endParaRPr lang="en-US"/>
          </a:p>
        </p:txBody>
      </p:sp>
    </p:spTree>
    <p:extLst>
      <p:ext uri="{BB962C8B-B14F-4D97-AF65-F5344CB8AC3E}">
        <p14:creationId xmlns:p14="http://schemas.microsoft.com/office/powerpoint/2010/main" val="940931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22</a:t>
            </a:fld>
            <a:endParaRPr lang="en-US"/>
          </a:p>
        </p:txBody>
      </p:sp>
    </p:spTree>
    <p:extLst>
      <p:ext uri="{BB962C8B-B14F-4D97-AF65-F5344CB8AC3E}">
        <p14:creationId xmlns:p14="http://schemas.microsoft.com/office/powerpoint/2010/main" val="3146718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23</a:t>
            </a:fld>
            <a:endParaRPr lang="en-US"/>
          </a:p>
        </p:txBody>
      </p:sp>
    </p:spTree>
    <p:extLst>
      <p:ext uri="{BB962C8B-B14F-4D97-AF65-F5344CB8AC3E}">
        <p14:creationId xmlns:p14="http://schemas.microsoft.com/office/powerpoint/2010/main" val="2741283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24</a:t>
            </a:fld>
            <a:endParaRPr lang="en-US"/>
          </a:p>
        </p:txBody>
      </p:sp>
    </p:spTree>
    <p:extLst>
      <p:ext uri="{BB962C8B-B14F-4D97-AF65-F5344CB8AC3E}">
        <p14:creationId xmlns:p14="http://schemas.microsoft.com/office/powerpoint/2010/main" val="3550420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25</a:t>
            </a:fld>
            <a:endParaRPr lang="en-US"/>
          </a:p>
        </p:txBody>
      </p:sp>
    </p:spTree>
    <p:extLst>
      <p:ext uri="{BB962C8B-B14F-4D97-AF65-F5344CB8AC3E}">
        <p14:creationId xmlns:p14="http://schemas.microsoft.com/office/powerpoint/2010/main" val="634152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26</a:t>
            </a:fld>
            <a:endParaRPr lang="en-US"/>
          </a:p>
        </p:txBody>
      </p:sp>
    </p:spTree>
    <p:extLst>
      <p:ext uri="{BB962C8B-B14F-4D97-AF65-F5344CB8AC3E}">
        <p14:creationId xmlns:p14="http://schemas.microsoft.com/office/powerpoint/2010/main" val="2828403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27</a:t>
            </a:fld>
            <a:endParaRPr lang="en-US"/>
          </a:p>
        </p:txBody>
      </p:sp>
    </p:spTree>
    <p:extLst>
      <p:ext uri="{BB962C8B-B14F-4D97-AF65-F5344CB8AC3E}">
        <p14:creationId xmlns:p14="http://schemas.microsoft.com/office/powerpoint/2010/main" val="51660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28</a:t>
            </a:fld>
            <a:endParaRPr lang="en-US"/>
          </a:p>
        </p:txBody>
      </p:sp>
    </p:spTree>
    <p:extLst>
      <p:ext uri="{BB962C8B-B14F-4D97-AF65-F5344CB8AC3E}">
        <p14:creationId xmlns:p14="http://schemas.microsoft.com/office/powerpoint/2010/main" val="706027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29</a:t>
            </a:fld>
            <a:endParaRPr lang="en-US"/>
          </a:p>
        </p:txBody>
      </p:sp>
    </p:spTree>
    <p:extLst>
      <p:ext uri="{BB962C8B-B14F-4D97-AF65-F5344CB8AC3E}">
        <p14:creationId xmlns:p14="http://schemas.microsoft.com/office/powerpoint/2010/main" val="186840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3</a:t>
            </a:fld>
            <a:endParaRPr lang="en-US"/>
          </a:p>
        </p:txBody>
      </p:sp>
    </p:spTree>
    <p:extLst>
      <p:ext uri="{BB962C8B-B14F-4D97-AF65-F5344CB8AC3E}">
        <p14:creationId xmlns:p14="http://schemas.microsoft.com/office/powerpoint/2010/main" val="1800405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30</a:t>
            </a:fld>
            <a:endParaRPr lang="en-US"/>
          </a:p>
        </p:txBody>
      </p:sp>
    </p:spTree>
    <p:extLst>
      <p:ext uri="{BB962C8B-B14F-4D97-AF65-F5344CB8AC3E}">
        <p14:creationId xmlns:p14="http://schemas.microsoft.com/office/powerpoint/2010/main" val="1774294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31</a:t>
            </a:fld>
            <a:endParaRPr lang="en-US"/>
          </a:p>
        </p:txBody>
      </p:sp>
    </p:spTree>
    <p:extLst>
      <p:ext uri="{BB962C8B-B14F-4D97-AF65-F5344CB8AC3E}">
        <p14:creationId xmlns:p14="http://schemas.microsoft.com/office/powerpoint/2010/main" val="3101296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A62E4C6B-B6C2-4A47-B71F-1B050D53216B}" type="slidenum">
              <a:rPr lang="en-US" smtClean="0"/>
              <a:t>32</a:t>
            </a:fld>
            <a:endParaRPr lang="en-US"/>
          </a:p>
        </p:txBody>
      </p:sp>
    </p:spTree>
    <p:extLst>
      <p:ext uri="{BB962C8B-B14F-4D97-AF65-F5344CB8AC3E}">
        <p14:creationId xmlns:p14="http://schemas.microsoft.com/office/powerpoint/2010/main" val="2676747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62E4C6B-B6C2-4A47-B71F-1B050D53216B}" type="slidenum">
              <a:rPr lang="en-US" smtClean="0"/>
              <a:t>33</a:t>
            </a:fld>
            <a:endParaRPr lang="en-US"/>
          </a:p>
        </p:txBody>
      </p:sp>
    </p:spTree>
    <p:extLst>
      <p:ext uri="{BB962C8B-B14F-4D97-AF65-F5344CB8AC3E}">
        <p14:creationId xmlns:p14="http://schemas.microsoft.com/office/powerpoint/2010/main" val="1511667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34</a:t>
            </a:fld>
            <a:endParaRPr lang="en-US"/>
          </a:p>
        </p:txBody>
      </p:sp>
    </p:spTree>
    <p:extLst>
      <p:ext uri="{BB962C8B-B14F-4D97-AF65-F5344CB8AC3E}">
        <p14:creationId xmlns:p14="http://schemas.microsoft.com/office/powerpoint/2010/main" val="529101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35</a:t>
            </a:fld>
            <a:endParaRPr lang="en-US"/>
          </a:p>
        </p:txBody>
      </p:sp>
    </p:spTree>
    <p:extLst>
      <p:ext uri="{BB962C8B-B14F-4D97-AF65-F5344CB8AC3E}">
        <p14:creationId xmlns:p14="http://schemas.microsoft.com/office/powerpoint/2010/main" val="1091659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36</a:t>
            </a:fld>
            <a:endParaRPr lang="en-US"/>
          </a:p>
        </p:txBody>
      </p:sp>
    </p:spTree>
    <p:extLst>
      <p:ext uri="{BB962C8B-B14F-4D97-AF65-F5344CB8AC3E}">
        <p14:creationId xmlns:p14="http://schemas.microsoft.com/office/powerpoint/2010/main" val="61998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cs typeface="Calibri"/>
            </a:endParaRPr>
          </a:p>
        </p:txBody>
      </p:sp>
      <p:sp>
        <p:nvSpPr>
          <p:cNvPr id="4" name="Slide Number Placeholder 3"/>
          <p:cNvSpPr>
            <a:spLocks noGrp="1"/>
          </p:cNvSpPr>
          <p:nvPr>
            <p:ph type="sldNum" sz="quarter" idx="5"/>
          </p:nvPr>
        </p:nvSpPr>
        <p:spPr/>
        <p:txBody>
          <a:bodyPr/>
          <a:lstStyle/>
          <a:p>
            <a:fld id="{A62E4C6B-B6C2-4A47-B71F-1B050D53216B}" type="slidenum">
              <a:rPr lang="en-US" smtClean="0"/>
              <a:t>37</a:t>
            </a:fld>
            <a:endParaRPr lang="en-US"/>
          </a:p>
        </p:txBody>
      </p:sp>
    </p:spTree>
    <p:extLst>
      <p:ext uri="{BB962C8B-B14F-4D97-AF65-F5344CB8AC3E}">
        <p14:creationId xmlns:p14="http://schemas.microsoft.com/office/powerpoint/2010/main" val="673090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38</a:t>
            </a:fld>
            <a:endParaRPr lang="en-US"/>
          </a:p>
        </p:txBody>
      </p:sp>
    </p:spTree>
    <p:extLst>
      <p:ext uri="{BB962C8B-B14F-4D97-AF65-F5344CB8AC3E}">
        <p14:creationId xmlns:p14="http://schemas.microsoft.com/office/powerpoint/2010/main" val="2337731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39</a:t>
            </a:fld>
            <a:endParaRPr lang="en-US"/>
          </a:p>
        </p:txBody>
      </p:sp>
    </p:spTree>
    <p:extLst>
      <p:ext uri="{BB962C8B-B14F-4D97-AF65-F5344CB8AC3E}">
        <p14:creationId xmlns:p14="http://schemas.microsoft.com/office/powerpoint/2010/main" val="67251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4</a:t>
            </a:fld>
            <a:endParaRPr lang="en-US"/>
          </a:p>
        </p:txBody>
      </p:sp>
    </p:spTree>
    <p:extLst>
      <p:ext uri="{BB962C8B-B14F-4D97-AF65-F5344CB8AC3E}">
        <p14:creationId xmlns:p14="http://schemas.microsoft.com/office/powerpoint/2010/main" val="509967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A62E4C6B-B6C2-4A47-B71F-1B050D53216B}" type="slidenum">
              <a:rPr lang="en-US" smtClean="0"/>
              <a:t>40</a:t>
            </a:fld>
            <a:endParaRPr lang="en-US"/>
          </a:p>
        </p:txBody>
      </p:sp>
    </p:spTree>
    <p:extLst>
      <p:ext uri="{BB962C8B-B14F-4D97-AF65-F5344CB8AC3E}">
        <p14:creationId xmlns:p14="http://schemas.microsoft.com/office/powerpoint/2010/main" val="3537605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41</a:t>
            </a:fld>
            <a:endParaRPr lang="en-US"/>
          </a:p>
        </p:txBody>
      </p:sp>
    </p:spTree>
    <p:extLst>
      <p:ext uri="{BB962C8B-B14F-4D97-AF65-F5344CB8AC3E}">
        <p14:creationId xmlns:p14="http://schemas.microsoft.com/office/powerpoint/2010/main" val="136635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42</a:t>
            </a:fld>
            <a:endParaRPr lang="en-US"/>
          </a:p>
        </p:txBody>
      </p:sp>
    </p:spTree>
    <p:extLst>
      <p:ext uri="{BB962C8B-B14F-4D97-AF65-F5344CB8AC3E}">
        <p14:creationId xmlns:p14="http://schemas.microsoft.com/office/powerpoint/2010/main" val="116800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62E4C6B-B6C2-4A47-B71F-1B050D53216B}" type="slidenum">
              <a:rPr lang="en-US" smtClean="0"/>
              <a:t>43</a:t>
            </a:fld>
            <a:endParaRPr lang="en-US"/>
          </a:p>
        </p:txBody>
      </p:sp>
    </p:spTree>
    <p:extLst>
      <p:ext uri="{BB962C8B-B14F-4D97-AF65-F5344CB8AC3E}">
        <p14:creationId xmlns:p14="http://schemas.microsoft.com/office/powerpoint/2010/main" val="252046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A62E4C6B-B6C2-4A47-B71F-1B050D53216B}" type="slidenum">
              <a:rPr lang="en-US" smtClean="0"/>
              <a:t>5</a:t>
            </a:fld>
            <a:endParaRPr lang="en-US"/>
          </a:p>
        </p:txBody>
      </p:sp>
    </p:spTree>
    <p:extLst>
      <p:ext uri="{BB962C8B-B14F-4D97-AF65-F5344CB8AC3E}">
        <p14:creationId xmlns:p14="http://schemas.microsoft.com/office/powerpoint/2010/main" val="369266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6</a:t>
            </a:fld>
            <a:endParaRPr lang="en-US"/>
          </a:p>
        </p:txBody>
      </p:sp>
    </p:spTree>
    <p:extLst>
      <p:ext uri="{BB962C8B-B14F-4D97-AF65-F5344CB8AC3E}">
        <p14:creationId xmlns:p14="http://schemas.microsoft.com/office/powerpoint/2010/main" val="125316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E4C6B-B6C2-4A47-B71F-1B050D53216B}" type="slidenum">
              <a:rPr lang="en-US" smtClean="0"/>
              <a:t>7</a:t>
            </a:fld>
            <a:endParaRPr lang="en-US"/>
          </a:p>
        </p:txBody>
      </p:sp>
    </p:spTree>
    <p:extLst>
      <p:ext uri="{BB962C8B-B14F-4D97-AF65-F5344CB8AC3E}">
        <p14:creationId xmlns:p14="http://schemas.microsoft.com/office/powerpoint/2010/main" val="164535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8</a:t>
            </a:fld>
            <a:endParaRPr lang="en-US"/>
          </a:p>
        </p:txBody>
      </p:sp>
    </p:spTree>
    <p:extLst>
      <p:ext uri="{BB962C8B-B14F-4D97-AF65-F5344CB8AC3E}">
        <p14:creationId xmlns:p14="http://schemas.microsoft.com/office/powerpoint/2010/main" val="5398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9</a:t>
            </a:fld>
            <a:endParaRPr lang="en-US"/>
          </a:p>
        </p:txBody>
      </p:sp>
    </p:spTree>
    <p:extLst>
      <p:ext uri="{BB962C8B-B14F-4D97-AF65-F5344CB8AC3E}">
        <p14:creationId xmlns:p14="http://schemas.microsoft.com/office/powerpoint/2010/main" val="195424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1F466F1-E8D0-40DC-859C-9CE79D6B89F8}" type="datetime1">
              <a:rPr lang="en-US" smtClean="0"/>
              <a:t>10/12/2022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FCEAAD6-CC81-491C-B57D-60F35C7E9431}" type="slidenum">
              <a:rPr lang="en-US" smtClean="0"/>
              <a:t>‹#›</a:t>
            </a:fld>
            <a:endParaRPr lang="en-US"/>
          </a:p>
        </p:txBody>
      </p:sp>
    </p:spTree>
    <p:extLst>
      <p:ext uri="{BB962C8B-B14F-4D97-AF65-F5344CB8AC3E}">
        <p14:creationId xmlns:p14="http://schemas.microsoft.com/office/powerpoint/2010/main" val="228509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8B719-91BB-4959-BAF4-BEB6CB240732}"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EAAD6-CC81-491C-B57D-60F35C7E9431}" type="slidenum">
              <a:rPr lang="en-US" smtClean="0"/>
              <a:t>‹#›</a:t>
            </a:fld>
            <a:endParaRPr lang="en-US"/>
          </a:p>
        </p:txBody>
      </p:sp>
    </p:spTree>
    <p:extLst>
      <p:ext uri="{BB962C8B-B14F-4D97-AF65-F5344CB8AC3E}">
        <p14:creationId xmlns:p14="http://schemas.microsoft.com/office/powerpoint/2010/main" val="293148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3A6EFDD-DB82-480A-83EE-793F3203DF8E}" type="datetime1">
              <a:rPr lang="en-US" smtClean="0"/>
              <a:t>10/12/2022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FCEAAD6-CC81-491C-B57D-60F35C7E9431}" type="slidenum">
              <a:rPr lang="en-US" smtClean="0"/>
              <a:t>‹#›</a:t>
            </a:fld>
            <a:endParaRPr lang="en-US"/>
          </a:p>
        </p:txBody>
      </p:sp>
    </p:spTree>
    <p:extLst>
      <p:ext uri="{BB962C8B-B14F-4D97-AF65-F5344CB8AC3E}">
        <p14:creationId xmlns:p14="http://schemas.microsoft.com/office/powerpoint/2010/main" val="351606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B7BFB0-4C97-4C49-ACC3-841BABCC2D6D}" type="datetime1">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7FCEAAD6-CC81-491C-B57D-60F35C7E9431}" type="slidenum">
              <a:rPr lang="en-US" smtClean="0"/>
              <a:t>‹#›</a:t>
            </a:fld>
            <a:endParaRPr lang="en-US"/>
          </a:p>
        </p:txBody>
      </p:sp>
    </p:spTree>
    <p:extLst>
      <p:ext uri="{BB962C8B-B14F-4D97-AF65-F5344CB8AC3E}">
        <p14:creationId xmlns:p14="http://schemas.microsoft.com/office/powerpoint/2010/main" val="361493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82949F-E46F-41AF-9E34-144179486D3C}" type="datetime1">
              <a:rPr lang="en-US" smtClean="0"/>
              <a:t>10/12/2022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FCEAAD6-CC81-491C-B57D-60F35C7E9431}" type="slidenum">
              <a:rPr lang="en-US" smtClean="0"/>
              <a:t>‹#›</a:t>
            </a:fld>
            <a:endParaRPr lang="en-US"/>
          </a:p>
        </p:txBody>
      </p:sp>
    </p:spTree>
    <p:extLst>
      <p:ext uri="{BB962C8B-B14F-4D97-AF65-F5344CB8AC3E}">
        <p14:creationId xmlns:p14="http://schemas.microsoft.com/office/powerpoint/2010/main" val="11160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677017-B19D-4476-AFCF-0C6ADA5C9077}"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EAAD6-CC81-491C-B57D-60F35C7E9431}" type="slidenum">
              <a:rPr lang="en-US" smtClean="0"/>
              <a:t>‹#›</a:t>
            </a:fld>
            <a:endParaRPr lang="en-US"/>
          </a:p>
        </p:txBody>
      </p:sp>
    </p:spTree>
    <p:extLst>
      <p:ext uri="{BB962C8B-B14F-4D97-AF65-F5344CB8AC3E}">
        <p14:creationId xmlns:p14="http://schemas.microsoft.com/office/powerpoint/2010/main" val="13298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7C6F4B-D204-4D26-878E-DE0D192B32D1}" type="datetime1">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EAAD6-CC81-491C-B57D-60F35C7E9431}" type="slidenum">
              <a:rPr lang="en-US" smtClean="0"/>
              <a:t>‹#›</a:t>
            </a:fld>
            <a:endParaRPr lang="en-US"/>
          </a:p>
        </p:txBody>
      </p:sp>
    </p:spTree>
    <p:extLst>
      <p:ext uri="{BB962C8B-B14F-4D97-AF65-F5344CB8AC3E}">
        <p14:creationId xmlns:p14="http://schemas.microsoft.com/office/powerpoint/2010/main" val="391483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7546EA-8F53-4AF7-934A-D092F79BBEE2}" type="datetime1">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EAAD6-CC81-491C-B57D-60F35C7E9431}"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228810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E6938-6B17-432F-8EE9-DD96F5C13D15}" type="datetime1">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EAAD6-CC81-491C-B57D-60F35C7E9431}" type="slidenum">
              <a:rPr lang="en-US" smtClean="0"/>
              <a:t>‹#›</a:t>
            </a:fld>
            <a:endParaRPr lang="en-US"/>
          </a:p>
        </p:txBody>
      </p:sp>
    </p:spTree>
    <p:extLst>
      <p:ext uri="{BB962C8B-B14F-4D97-AF65-F5344CB8AC3E}">
        <p14:creationId xmlns:p14="http://schemas.microsoft.com/office/powerpoint/2010/main" val="256830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3302238-7934-4705-A6C6-6E9F05F1976E}" type="datetime1">
              <a:rPr lang="en-US" smtClean="0"/>
              <a:t>10/12/2022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FCEAAD6-CC81-491C-B57D-60F35C7E9431}" type="slidenum">
              <a:rPr lang="en-US" smtClean="0"/>
              <a:t>‹#›</a:t>
            </a:fld>
            <a:endParaRPr lang="en-US"/>
          </a:p>
        </p:txBody>
      </p:sp>
    </p:spTree>
    <p:extLst>
      <p:ext uri="{BB962C8B-B14F-4D97-AF65-F5344CB8AC3E}">
        <p14:creationId xmlns:p14="http://schemas.microsoft.com/office/powerpoint/2010/main" val="147441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EDEE88-A016-4310-9AAE-04F3CB7E22AF}" type="datetime1">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EAAD6-CC81-491C-B57D-60F35C7E9431}" type="slidenum">
              <a:rPr lang="en-US" smtClean="0"/>
              <a:t>‹#›</a:t>
            </a:fld>
            <a:endParaRPr lang="en-US"/>
          </a:p>
        </p:txBody>
      </p:sp>
    </p:spTree>
    <p:extLst>
      <p:ext uri="{BB962C8B-B14F-4D97-AF65-F5344CB8AC3E}">
        <p14:creationId xmlns:p14="http://schemas.microsoft.com/office/powerpoint/2010/main" val="59112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60296FF-AAF3-46D5-A06D-41014D050FF3}" type="datetime1">
              <a:rPr lang="en-US" smtClean="0"/>
              <a:t>10/12/2022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FCEAAD6-CC81-491C-B57D-60F35C7E9431}"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6449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texaschildcaresolutions.org/contact-u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exasrisingstar.org/contact-u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texaschildcaresolutions.org/contact-u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texasrisingstar.org/contact-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A22B-7FEB-414A-A473-D369C3D3B444}"/>
              </a:ext>
            </a:extLst>
          </p:cNvPr>
          <p:cNvSpPr>
            <a:spLocks noGrp="1"/>
          </p:cNvSpPr>
          <p:nvPr>
            <p:ph type="ctrTitle"/>
          </p:nvPr>
        </p:nvSpPr>
        <p:spPr>
          <a:xfrm>
            <a:off x="567267" y="1020431"/>
            <a:ext cx="10993545" cy="1475013"/>
          </a:xfrm>
        </p:spPr>
        <p:txBody>
          <a:bodyPr>
            <a:normAutofit/>
          </a:bodyPr>
          <a:lstStyle/>
          <a:p>
            <a:pPr algn="ctr"/>
            <a:r>
              <a:rPr lang="en-US" dirty="0"/>
              <a:t>Texas Rising Star: </a:t>
            </a:r>
            <a:br>
              <a:rPr lang="en-US" dirty="0"/>
            </a:br>
            <a:r>
              <a:rPr lang="en-US" dirty="0"/>
              <a:t>Entry level designation overview</a:t>
            </a:r>
          </a:p>
        </p:txBody>
      </p:sp>
      <p:sp>
        <p:nvSpPr>
          <p:cNvPr id="3" name="Subtitle 2">
            <a:extLst>
              <a:ext uri="{FF2B5EF4-FFF2-40B4-BE49-F238E27FC236}">
                <a16:creationId xmlns:a16="http://schemas.microsoft.com/office/drawing/2014/main" id="{7AE8C674-134E-4BE3-B10C-D1037343CD87}"/>
              </a:ext>
            </a:extLst>
          </p:cNvPr>
          <p:cNvSpPr>
            <a:spLocks noGrp="1"/>
          </p:cNvSpPr>
          <p:nvPr>
            <p:ph type="subTitle" idx="1"/>
          </p:nvPr>
        </p:nvSpPr>
        <p:spPr>
          <a:xfrm>
            <a:off x="522672" y="2714899"/>
            <a:ext cx="10993546" cy="613517"/>
          </a:xfrm>
        </p:spPr>
        <p:txBody>
          <a:bodyPr>
            <a:normAutofit/>
          </a:bodyPr>
          <a:lstStyle/>
          <a:p>
            <a:pPr algn="ctr"/>
            <a:r>
              <a:rPr lang="en-US"/>
              <a:t>Child Care and Early Learning Division</a:t>
            </a:r>
          </a:p>
        </p:txBody>
      </p:sp>
      <p:pic>
        <p:nvPicPr>
          <p:cNvPr id="5" name="Picture 4" descr="Texas Rising Star logo">
            <a:extLst>
              <a:ext uri="{FF2B5EF4-FFF2-40B4-BE49-F238E27FC236}">
                <a16:creationId xmlns:a16="http://schemas.microsoft.com/office/drawing/2014/main" id="{D7B8469C-44A3-4D76-9805-A315ACBC5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15" y="3328416"/>
            <a:ext cx="7354570" cy="2746615"/>
          </a:xfrm>
          <a:prstGeom prst="rect">
            <a:avLst/>
          </a:prstGeom>
        </p:spPr>
      </p:pic>
    </p:spTree>
    <p:extLst>
      <p:ext uri="{BB962C8B-B14F-4D97-AF65-F5344CB8AC3E}">
        <p14:creationId xmlns:p14="http://schemas.microsoft.com/office/powerpoint/2010/main" val="17746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lstStyle/>
          <a:p>
            <a:r>
              <a:rPr lang="en-US">
                <a:solidFill>
                  <a:srgbClr val="002060"/>
                </a:solidFill>
              </a:rPr>
              <a:t>New CCS Providers</a:t>
            </a:r>
          </a:p>
        </p:txBody>
      </p:sp>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10</a:t>
            </a:fld>
            <a:endParaRPr lang="en-US"/>
          </a:p>
        </p:txBody>
      </p:sp>
      <p:sp>
        <p:nvSpPr>
          <p:cNvPr id="7" name="Content Placeholder 2">
            <a:extLst>
              <a:ext uri="{FF2B5EF4-FFF2-40B4-BE49-F238E27FC236}">
                <a16:creationId xmlns:a16="http://schemas.microsoft.com/office/drawing/2014/main" id="{10D7FFA3-460C-4B6C-969F-3F4E26FE0056}"/>
              </a:ext>
            </a:extLst>
          </p:cNvPr>
          <p:cNvSpPr txBox="1">
            <a:spLocks/>
          </p:cNvSpPr>
          <p:nvPr/>
        </p:nvSpPr>
        <p:spPr>
          <a:xfrm>
            <a:off x="581190" y="2037144"/>
            <a:ext cx="10993550" cy="4264681"/>
          </a:xfrm>
          <a:prstGeom prst="rect">
            <a:avLst/>
          </a:prstGeom>
        </p:spPr>
        <p:txBody>
          <a:bodyPr vert="horz" lIns="91440" tIns="45720" rIns="91440" bIns="45720" rtlCol="0" anchor="t">
            <a:normAutofit fontScale="925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r>
              <a:rPr lang="en-US" sz="2800" cap="none">
                <a:solidFill>
                  <a:srgbClr val="002060"/>
                </a:solidFill>
              </a:rPr>
              <a:t>Must meet basic requirements </a:t>
            </a:r>
            <a:r>
              <a:rPr lang="en-US" sz="2800" i="1" u="sng" cap="none">
                <a:solidFill>
                  <a:srgbClr val="002060"/>
                </a:solidFill>
              </a:rPr>
              <a:t>prior</a:t>
            </a:r>
            <a:r>
              <a:rPr lang="en-US" sz="2800" cap="none">
                <a:solidFill>
                  <a:srgbClr val="002060"/>
                </a:solidFill>
              </a:rPr>
              <a:t> to signing a CCS provider agreement</a:t>
            </a:r>
          </a:p>
          <a:p>
            <a:pPr marL="914400" lvl="1" indent="-457200">
              <a:buFont typeface="Wingdings" panose="05000000000000000000" pitchFamily="2" charset="2"/>
              <a:buChar char="§"/>
            </a:pPr>
            <a:r>
              <a:rPr lang="en-US" sz="2800">
                <a:solidFill>
                  <a:srgbClr val="002060"/>
                </a:solidFill>
              </a:rPr>
              <a:t>Licensed or Registered by CCR</a:t>
            </a:r>
          </a:p>
          <a:p>
            <a:pPr marL="914400" lvl="1" indent="-457200">
              <a:buFont typeface="Wingdings" panose="05000000000000000000" pitchFamily="2" charset="2"/>
              <a:buChar char="§"/>
            </a:pPr>
            <a:r>
              <a:rPr lang="en-US" sz="2800" cap="none">
                <a:solidFill>
                  <a:srgbClr val="002060"/>
                </a:solidFill>
              </a:rPr>
              <a:t>Not on Corrective Action with CCR</a:t>
            </a:r>
          </a:p>
          <a:p>
            <a:pPr marL="914400" lvl="1" indent="-457200">
              <a:buFont typeface="Wingdings" panose="05000000000000000000" pitchFamily="2" charset="2"/>
              <a:buChar char="§"/>
            </a:pPr>
            <a:r>
              <a:rPr lang="en-US" sz="2800">
                <a:solidFill>
                  <a:srgbClr val="002060"/>
                </a:solidFill>
              </a:rPr>
              <a:t>Have 75 or fewer total points when CCR history is reviewed </a:t>
            </a:r>
          </a:p>
          <a:p>
            <a:pPr marL="457200" indent="-457200">
              <a:buFont typeface="Wingdings" panose="05000000000000000000" pitchFamily="2" charset="2"/>
              <a:buChar char="§"/>
            </a:pPr>
            <a:r>
              <a:rPr lang="en-US" sz="2800" cap="none">
                <a:solidFill>
                  <a:srgbClr val="002060"/>
                </a:solidFill>
              </a:rPr>
              <a:t>If meets basic requirements, has up to 24-months to obtain Two-Star or higher certification</a:t>
            </a:r>
          </a:p>
          <a:p>
            <a:pPr marL="457200" indent="-457200">
              <a:buFont typeface="Wingdings" panose="05000000000000000000" pitchFamily="2" charset="2"/>
              <a:buChar char="§"/>
            </a:pPr>
            <a:r>
              <a:rPr lang="en-US" sz="2800" cap="none">
                <a:solidFill>
                  <a:srgbClr val="002060"/>
                </a:solidFill>
              </a:rPr>
              <a:t>If does not meet basic requirements, cannot sign a CCS provider agreement</a:t>
            </a:r>
          </a:p>
        </p:txBody>
      </p:sp>
      <p:pic>
        <p:nvPicPr>
          <p:cNvPr id="6" name="Picture 5" descr="Texas Rising Star logo">
            <a:extLst>
              <a:ext uri="{FF2B5EF4-FFF2-40B4-BE49-F238E27FC236}">
                <a16:creationId xmlns:a16="http://schemas.microsoft.com/office/drawing/2014/main" id="{D89E2149-0B16-4413-9434-408DE775C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337595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lstStyle/>
          <a:p>
            <a:r>
              <a:rPr lang="en-US">
                <a:solidFill>
                  <a:srgbClr val="002060"/>
                </a:solidFill>
              </a:rPr>
              <a:t>Nuevos proveedores de subsidios</a:t>
            </a:r>
          </a:p>
        </p:txBody>
      </p:sp>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11</a:t>
            </a:fld>
            <a:endParaRPr lang="en-US"/>
          </a:p>
        </p:txBody>
      </p:sp>
      <p:sp>
        <p:nvSpPr>
          <p:cNvPr id="7" name="Content Placeholder 2">
            <a:extLst>
              <a:ext uri="{FF2B5EF4-FFF2-40B4-BE49-F238E27FC236}">
                <a16:creationId xmlns:a16="http://schemas.microsoft.com/office/drawing/2014/main" id="{10D7FFA3-460C-4B6C-969F-3F4E26FE0056}"/>
              </a:ext>
            </a:extLst>
          </p:cNvPr>
          <p:cNvSpPr txBox="1">
            <a:spLocks/>
          </p:cNvSpPr>
          <p:nvPr/>
        </p:nvSpPr>
        <p:spPr>
          <a:xfrm>
            <a:off x="581190" y="2037144"/>
            <a:ext cx="10993550" cy="4264681"/>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r>
              <a:rPr lang="en-US" sz="2800" cap="none">
                <a:solidFill>
                  <a:srgbClr val="002060"/>
                </a:solidFill>
              </a:rPr>
              <a:t>Debe cumplir con los requisitos básicos antes de firmar el acuerdo de proveedor de CCS.</a:t>
            </a:r>
          </a:p>
          <a:p>
            <a:pPr marL="914400" lvl="1" indent="-457200">
              <a:buFont typeface="Wingdings" panose="05000000000000000000" pitchFamily="2" charset="2"/>
              <a:buChar char="§"/>
            </a:pPr>
            <a:r>
              <a:rPr lang="en-US" sz="2800">
                <a:solidFill>
                  <a:srgbClr val="002060"/>
                </a:solidFill>
              </a:rPr>
              <a:t>Con licencia o regristrado por el reglamento de cuidado infantil</a:t>
            </a:r>
          </a:p>
          <a:p>
            <a:pPr marL="914400" lvl="1" indent="-457200">
              <a:buFont typeface="Wingdings" panose="05000000000000000000" pitchFamily="2" charset="2"/>
              <a:buChar char="§"/>
            </a:pPr>
            <a:r>
              <a:rPr lang="en-US" sz="2800" cap="none">
                <a:solidFill>
                  <a:srgbClr val="002060"/>
                </a:solidFill>
              </a:rPr>
              <a:t>No estar en  </a:t>
            </a:r>
            <a:r>
              <a:rPr lang="en-US" sz="2800">
                <a:solidFill>
                  <a:srgbClr val="002060"/>
                </a:solidFill>
              </a:rPr>
              <a:t>a</a:t>
            </a:r>
            <a:r>
              <a:rPr lang="en-US" sz="2800" cap="none">
                <a:solidFill>
                  <a:srgbClr val="002060"/>
                </a:solidFill>
              </a:rPr>
              <a:t>ccion </a:t>
            </a:r>
            <a:r>
              <a:rPr lang="en-US" sz="2800">
                <a:solidFill>
                  <a:srgbClr val="002060"/>
                </a:solidFill>
              </a:rPr>
              <a:t>c</a:t>
            </a:r>
            <a:r>
              <a:rPr lang="en-US" sz="2800" cap="none">
                <a:solidFill>
                  <a:srgbClr val="002060"/>
                </a:solidFill>
              </a:rPr>
              <a:t>orrectiva con el reglamento de cuidado infantil</a:t>
            </a:r>
          </a:p>
          <a:p>
            <a:pPr marL="914400" lvl="1" indent="-457200">
              <a:buFont typeface="Wingdings" panose="05000000000000000000" pitchFamily="2" charset="2"/>
              <a:buChar char="§"/>
            </a:pPr>
            <a:r>
              <a:rPr lang="en-US" sz="2800">
                <a:solidFill>
                  <a:srgbClr val="002060"/>
                </a:solidFill>
              </a:rPr>
              <a:t>Tener 75 o menos puntos en total cuando se revisa el historial de reglamento de cuidado infantil</a:t>
            </a:r>
          </a:p>
          <a:p>
            <a:pPr marL="457200" indent="-457200">
              <a:buFont typeface="Wingdings" panose="05000000000000000000" pitchFamily="2" charset="2"/>
              <a:buChar char="§"/>
            </a:pPr>
            <a:r>
              <a:rPr lang="es-ES" sz="2800" cap="none">
                <a:solidFill>
                  <a:srgbClr val="002060"/>
                </a:solidFill>
              </a:rPr>
              <a:t>Si cumple con los requisitos básicos, tiene hasta 24 meses para obtener una certificación de dos estrellas o superior</a:t>
            </a:r>
          </a:p>
          <a:p>
            <a:pPr marL="457200" indent="-457200">
              <a:buFont typeface="Wingdings" panose="05000000000000000000" pitchFamily="2" charset="2"/>
              <a:buChar char="§"/>
            </a:pPr>
            <a:r>
              <a:rPr lang="es-ES" sz="2800" cap="none">
                <a:solidFill>
                  <a:srgbClr val="002060"/>
                </a:solidFill>
              </a:rPr>
              <a:t>Si no cumple con los requisitos básicos, no puede firmar un acuerdo de proveedor de CCS</a:t>
            </a:r>
            <a:endParaRPr lang="en-US" sz="2800" cap="none">
              <a:solidFill>
                <a:srgbClr val="002060"/>
              </a:solidFill>
            </a:endParaRPr>
          </a:p>
        </p:txBody>
      </p:sp>
      <p:pic>
        <p:nvPicPr>
          <p:cNvPr id="6" name="Picture 5" descr="Texas Rising Star logo">
            <a:extLst>
              <a:ext uri="{FF2B5EF4-FFF2-40B4-BE49-F238E27FC236}">
                <a16:creationId xmlns:a16="http://schemas.microsoft.com/office/drawing/2014/main" id="{D89E2149-0B16-4413-9434-408DE775C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268145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CBF0-209D-4D3B-8FF8-7ADEA67632EA}"/>
              </a:ext>
            </a:extLst>
          </p:cNvPr>
          <p:cNvSpPr>
            <a:spLocks noGrp="1"/>
          </p:cNvSpPr>
          <p:nvPr>
            <p:ph type="title"/>
          </p:nvPr>
        </p:nvSpPr>
        <p:spPr/>
        <p:txBody>
          <a:bodyPr/>
          <a:lstStyle/>
          <a:p>
            <a:r>
              <a:rPr lang="en-US">
                <a:solidFill>
                  <a:schemeClr val="bg1"/>
                </a:solidFill>
              </a:rPr>
              <a:t>Example #1</a:t>
            </a:r>
          </a:p>
        </p:txBody>
      </p:sp>
      <p:sp>
        <p:nvSpPr>
          <p:cNvPr id="3" name="Content Placeholder 2">
            <a:extLst>
              <a:ext uri="{FF2B5EF4-FFF2-40B4-BE49-F238E27FC236}">
                <a16:creationId xmlns:a16="http://schemas.microsoft.com/office/drawing/2014/main" id="{347B00F1-820E-451B-864C-46EB1B7BE581}"/>
              </a:ext>
            </a:extLst>
          </p:cNvPr>
          <p:cNvSpPr>
            <a:spLocks noGrp="1"/>
          </p:cNvSpPr>
          <p:nvPr>
            <p:ph idx="1"/>
          </p:nvPr>
        </p:nvSpPr>
        <p:spPr>
          <a:xfrm>
            <a:off x="449580" y="792351"/>
            <a:ext cx="11292840" cy="4204800"/>
          </a:xfrm>
        </p:spPr>
        <p:txBody>
          <a:bodyPr>
            <a:noAutofit/>
          </a:bodyPr>
          <a:lstStyle/>
          <a:p>
            <a:pPr marL="0" indent="0">
              <a:buNone/>
            </a:pPr>
            <a:r>
              <a:rPr lang="en-US" b="1"/>
              <a:t>New Provider #1</a:t>
            </a:r>
          </a:p>
          <a:p>
            <a:pPr lvl="1"/>
            <a:r>
              <a:rPr lang="en-US" sz="2000"/>
              <a:t>Has Initial Permit issued from CCR on June 1, 2022</a:t>
            </a:r>
          </a:p>
          <a:p>
            <a:pPr lvl="1"/>
            <a:r>
              <a:rPr lang="en-US" sz="2000"/>
              <a:t>CCR history reviewed on October 1, 2022 shows 4 months of CCR history</a:t>
            </a:r>
          </a:p>
          <a:p>
            <a:pPr lvl="1"/>
            <a:r>
              <a:rPr lang="en-US" sz="2000"/>
              <a:t>There are 12 deficiencies total</a:t>
            </a:r>
          </a:p>
          <a:p>
            <a:pPr lvl="2"/>
            <a:r>
              <a:rPr lang="en-US" sz="2000"/>
              <a:t>3 High Deficiencies (3 X 5 points each = 15 points)</a:t>
            </a:r>
          </a:p>
          <a:p>
            <a:pPr lvl="2"/>
            <a:r>
              <a:rPr lang="en-US" sz="2000"/>
              <a:t>2 Medium-High Deficiencies (2 X 3 points each = 6 points)</a:t>
            </a:r>
          </a:p>
          <a:p>
            <a:pPr lvl="2"/>
            <a:r>
              <a:rPr lang="en-US" sz="2000"/>
              <a:t>5 Medium deficiencies (5 X 0 points each = 0 points)</a:t>
            </a:r>
          </a:p>
          <a:p>
            <a:pPr lvl="2"/>
            <a:r>
              <a:rPr lang="en-US" sz="2000"/>
              <a:t>2 Low deficiencies (2 X 0 points each = 0 points)</a:t>
            </a:r>
          </a:p>
          <a:p>
            <a:pPr lvl="1"/>
            <a:r>
              <a:rPr lang="en-US" sz="2000"/>
              <a:t>That’s a total of 21 points (15 + 6)</a:t>
            </a:r>
          </a:p>
          <a:p>
            <a:pPr lvl="1"/>
            <a:r>
              <a:rPr lang="en-US" sz="2000"/>
              <a:t>They </a:t>
            </a:r>
            <a:r>
              <a:rPr lang="en-US" sz="2000" b="1"/>
              <a:t>are</a:t>
            </a:r>
            <a:r>
              <a:rPr lang="en-US" sz="2000"/>
              <a:t> Entry Level Designated </a:t>
            </a:r>
          </a:p>
        </p:txBody>
      </p:sp>
      <p:sp>
        <p:nvSpPr>
          <p:cNvPr id="5" name="Slide Number Placeholder 4">
            <a:extLst>
              <a:ext uri="{FF2B5EF4-FFF2-40B4-BE49-F238E27FC236}">
                <a16:creationId xmlns:a16="http://schemas.microsoft.com/office/drawing/2014/main" id="{191E3A24-A31E-4C60-B1E0-0E38DE6452B0}"/>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12</a:t>
            </a:fld>
            <a:endParaRPr lang="en-US"/>
          </a:p>
        </p:txBody>
      </p:sp>
      <p:pic>
        <p:nvPicPr>
          <p:cNvPr id="6" name="Picture 5">
            <a:extLst>
              <a:ext uri="{FF2B5EF4-FFF2-40B4-BE49-F238E27FC236}">
                <a16:creationId xmlns:a16="http://schemas.microsoft.com/office/drawing/2014/main" id="{F2ADB211-E4B4-4391-B2B1-E6ACC0316C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6284" y="5316813"/>
            <a:ext cx="2358271" cy="821886"/>
          </a:xfrm>
          <a:prstGeom prst="rect">
            <a:avLst/>
          </a:prstGeom>
        </p:spPr>
      </p:pic>
    </p:spTree>
    <p:extLst>
      <p:ext uri="{BB962C8B-B14F-4D97-AF65-F5344CB8AC3E}">
        <p14:creationId xmlns:p14="http://schemas.microsoft.com/office/powerpoint/2010/main" val="102545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CBF0-209D-4D3B-8FF8-7ADEA67632EA}"/>
              </a:ext>
            </a:extLst>
          </p:cNvPr>
          <p:cNvSpPr>
            <a:spLocks noGrp="1"/>
          </p:cNvSpPr>
          <p:nvPr>
            <p:ph type="title"/>
          </p:nvPr>
        </p:nvSpPr>
        <p:spPr/>
        <p:txBody>
          <a:bodyPr/>
          <a:lstStyle/>
          <a:p>
            <a:r>
              <a:rPr lang="en-US">
                <a:solidFill>
                  <a:schemeClr val="bg1"/>
                </a:solidFill>
              </a:rPr>
              <a:t>Ejemplo #1</a:t>
            </a:r>
          </a:p>
        </p:txBody>
      </p:sp>
      <p:sp>
        <p:nvSpPr>
          <p:cNvPr id="3" name="Content Placeholder 2">
            <a:extLst>
              <a:ext uri="{FF2B5EF4-FFF2-40B4-BE49-F238E27FC236}">
                <a16:creationId xmlns:a16="http://schemas.microsoft.com/office/drawing/2014/main" id="{347B00F1-820E-451B-864C-46EB1B7BE581}"/>
              </a:ext>
            </a:extLst>
          </p:cNvPr>
          <p:cNvSpPr>
            <a:spLocks noGrp="1"/>
          </p:cNvSpPr>
          <p:nvPr>
            <p:ph idx="1"/>
          </p:nvPr>
        </p:nvSpPr>
        <p:spPr>
          <a:xfrm>
            <a:off x="449580" y="792351"/>
            <a:ext cx="11292840" cy="4204800"/>
          </a:xfrm>
        </p:spPr>
        <p:txBody>
          <a:bodyPr>
            <a:noAutofit/>
          </a:bodyPr>
          <a:lstStyle/>
          <a:p>
            <a:pPr marL="0" indent="0">
              <a:buNone/>
            </a:pPr>
            <a:r>
              <a:rPr lang="en-US" b="1"/>
              <a:t>Nuevo proveedor #1</a:t>
            </a:r>
          </a:p>
          <a:p>
            <a:pPr lvl="1"/>
            <a:r>
              <a:rPr lang="es-ES" sz="2000"/>
              <a:t>Tiene permiso inicial emitido por reglamento de cuidado infantil el 1 de junio de 2022</a:t>
            </a:r>
          </a:p>
          <a:p>
            <a:pPr lvl="1"/>
            <a:r>
              <a:rPr lang="es-ES" sz="2000"/>
              <a:t>El historial de reglamento de cuidado infantil revisado el 1 de octubre de 2022 muestra 4 meses de historial de reglamento de cuidado infantil. </a:t>
            </a:r>
          </a:p>
          <a:p>
            <a:pPr lvl="1"/>
            <a:r>
              <a:rPr lang="es-ES" sz="2000"/>
              <a:t>Hay 12 deficiencias en total.</a:t>
            </a:r>
          </a:p>
          <a:p>
            <a:pPr lvl="2"/>
            <a:r>
              <a:rPr lang="es-ES" sz="1800"/>
              <a:t>3 deficiencias altas (3 X 5 puntos cada una = 15 puntos</a:t>
            </a:r>
            <a:r>
              <a:rPr lang="en-US" sz="1800"/>
              <a:t>)</a:t>
            </a:r>
          </a:p>
          <a:p>
            <a:pPr lvl="2"/>
            <a:r>
              <a:rPr lang="es-ES" sz="1800"/>
              <a:t>2 Deficiencias Medias-Altas (2 X 3 puntos cada una = 6 puntos)</a:t>
            </a:r>
          </a:p>
          <a:p>
            <a:pPr lvl="2"/>
            <a:r>
              <a:rPr lang="es-ES" sz="1800"/>
              <a:t>5 Deficiencias medianas (5 X 0 puntos cada una = 0 puntos)</a:t>
            </a:r>
          </a:p>
          <a:p>
            <a:pPr lvl="2"/>
            <a:r>
              <a:rPr lang="es-ES" sz="1800"/>
              <a:t>2 Deficiencias bajas (2 X 0 puntos cada una = 0 puntos)</a:t>
            </a:r>
          </a:p>
          <a:p>
            <a:pPr lvl="2"/>
            <a:r>
              <a:rPr lang="es-ES" sz="1800"/>
              <a:t>Esto es un total de 21 puntos (15 + 6)</a:t>
            </a:r>
          </a:p>
          <a:p>
            <a:pPr lvl="2"/>
            <a:r>
              <a:rPr lang="en-US" sz="1800"/>
              <a:t>El proveedor es de nivel de entrada designado. </a:t>
            </a:r>
          </a:p>
        </p:txBody>
      </p:sp>
      <p:sp>
        <p:nvSpPr>
          <p:cNvPr id="5" name="Slide Number Placeholder 4">
            <a:extLst>
              <a:ext uri="{FF2B5EF4-FFF2-40B4-BE49-F238E27FC236}">
                <a16:creationId xmlns:a16="http://schemas.microsoft.com/office/drawing/2014/main" id="{191E3A24-A31E-4C60-B1E0-0E38DE6452B0}"/>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13</a:t>
            </a:fld>
            <a:endParaRPr lang="en-US"/>
          </a:p>
        </p:txBody>
      </p:sp>
      <p:pic>
        <p:nvPicPr>
          <p:cNvPr id="6" name="Picture 5">
            <a:extLst>
              <a:ext uri="{FF2B5EF4-FFF2-40B4-BE49-F238E27FC236}">
                <a16:creationId xmlns:a16="http://schemas.microsoft.com/office/drawing/2014/main" id="{F2ADB211-E4B4-4391-B2B1-E6ACC0316C5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6284" y="5316813"/>
            <a:ext cx="2358271" cy="821886"/>
          </a:xfrm>
          <a:prstGeom prst="rect">
            <a:avLst/>
          </a:prstGeom>
        </p:spPr>
      </p:pic>
    </p:spTree>
    <p:extLst>
      <p:ext uri="{BB962C8B-B14F-4D97-AF65-F5344CB8AC3E}">
        <p14:creationId xmlns:p14="http://schemas.microsoft.com/office/powerpoint/2010/main" val="130092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CBF0-209D-4D3B-8FF8-7ADEA67632EA}"/>
              </a:ext>
            </a:extLst>
          </p:cNvPr>
          <p:cNvSpPr>
            <a:spLocks noGrp="1"/>
          </p:cNvSpPr>
          <p:nvPr>
            <p:ph type="title"/>
          </p:nvPr>
        </p:nvSpPr>
        <p:spPr/>
        <p:txBody>
          <a:bodyPr/>
          <a:lstStyle/>
          <a:p>
            <a:r>
              <a:rPr lang="en-US">
                <a:solidFill>
                  <a:schemeClr val="bg1"/>
                </a:solidFill>
              </a:rPr>
              <a:t>Example #2</a:t>
            </a:r>
          </a:p>
        </p:txBody>
      </p:sp>
      <p:sp>
        <p:nvSpPr>
          <p:cNvPr id="3" name="Content Placeholder 2">
            <a:extLst>
              <a:ext uri="{FF2B5EF4-FFF2-40B4-BE49-F238E27FC236}">
                <a16:creationId xmlns:a16="http://schemas.microsoft.com/office/drawing/2014/main" id="{347B00F1-820E-451B-864C-46EB1B7BE581}"/>
              </a:ext>
            </a:extLst>
          </p:cNvPr>
          <p:cNvSpPr>
            <a:spLocks noGrp="1"/>
          </p:cNvSpPr>
          <p:nvPr>
            <p:ph idx="1"/>
          </p:nvPr>
        </p:nvSpPr>
        <p:spPr>
          <a:xfrm>
            <a:off x="449580" y="774194"/>
            <a:ext cx="11292840" cy="4204800"/>
          </a:xfrm>
        </p:spPr>
        <p:txBody>
          <a:bodyPr>
            <a:normAutofit/>
          </a:bodyPr>
          <a:lstStyle/>
          <a:p>
            <a:pPr marL="0" indent="0">
              <a:buNone/>
            </a:pPr>
            <a:r>
              <a:rPr lang="en-US" b="1"/>
              <a:t>New Provider #2</a:t>
            </a:r>
          </a:p>
          <a:p>
            <a:pPr lvl="1"/>
            <a:r>
              <a:rPr lang="en-US" sz="2000"/>
              <a:t>Has Full Permit issued from CCR on June 1, 2001</a:t>
            </a:r>
          </a:p>
          <a:p>
            <a:pPr lvl="1"/>
            <a:r>
              <a:rPr lang="en-US" sz="2000"/>
              <a:t>CCR history reviewed on October 1, 2022 shows most recent 5 years of CCR history</a:t>
            </a:r>
          </a:p>
          <a:p>
            <a:pPr lvl="1"/>
            <a:r>
              <a:rPr lang="en-US" sz="2000"/>
              <a:t>There are 6 deficiencies total from October 1, 2021 to October 1, 2022 (most recent 12-months)</a:t>
            </a:r>
          </a:p>
          <a:p>
            <a:pPr lvl="2"/>
            <a:r>
              <a:rPr lang="en-US" sz="2000"/>
              <a:t>1 High Deficiencies (1 X 5 points each = 5 points)</a:t>
            </a:r>
          </a:p>
          <a:p>
            <a:pPr lvl="2"/>
            <a:r>
              <a:rPr lang="en-US" sz="2000"/>
              <a:t>2 Medium-High Deficiencies (2 X 3 points each = 6 points)</a:t>
            </a:r>
          </a:p>
          <a:p>
            <a:pPr lvl="2"/>
            <a:r>
              <a:rPr lang="en-US" sz="2000"/>
              <a:t>3 Low deficiencies (3 X 0 points each = 0 points)</a:t>
            </a:r>
          </a:p>
          <a:p>
            <a:pPr lvl="1"/>
            <a:r>
              <a:rPr lang="en-US" sz="2000"/>
              <a:t>That’s a total of 11 points (5 + 6)</a:t>
            </a:r>
          </a:p>
          <a:p>
            <a:pPr lvl="1"/>
            <a:r>
              <a:rPr lang="en-US" sz="2000"/>
              <a:t>They are Entry Level Designated </a:t>
            </a:r>
          </a:p>
        </p:txBody>
      </p:sp>
      <p:sp>
        <p:nvSpPr>
          <p:cNvPr id="5" name="Slide Number Placeholder 4">
            <a:extLst>
              <a:ext uri="{FF2B5EF4-FFF2-40B4-BE49-F238E27FC236}">
                <a16:creationId xmlns:a16="http://schemas.microsoft.com/office/drawing/2014/main" id="{191E3A24-A31E-4C60-B1E0-0E38DE6452B0}"/>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14</a:t>
            </a:fld>
            <a:endParaRPr lang="en-US"/>
          </a:p>
        </p:txBody>
      </p:sp>
      <p:pic>
        <p:nvPicPr>
          <p:cNvPr id="6" name="Picture 5">
            <a:extLst>
              <a:ext uri="{FF2B5EF4-FFF2-40B4-BE49-F238E27FC236}">
                <a16:creationId xmlns:a16="http://schemas.microsoft.com/office/drawing/2014/main" id="{C9ED7C0D-7A0F-4CC2-B590-F5614345AF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6284" y="5316813"/>
            <a:ext cx="2358271" cy="821886"/>
          </a:xfrm>
          <a:prstGeom prst="rect">
            <a:avLst/>
          </a:prstGeom>
        </p:spPr>
      </p:pic>
    </p:spTree>
    <p:extLst>
      <p:ext uri="{BB962C8B-B14F-4D97-AF65-F5344CB8AC3E}">
        <p14:creationId xmlns:p14="http://schemas.microsoft.com/office/powerpoint/2010/main" val="249417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CBF0-209D-4D3B-8FF8-7ADEA67632EA}"/>
              </a:ext>
            </a:extLst>
          </p:cNvPr>
          <p:cNvSpPr>
            <a:spLocks noGrp="1"/>
          </p:cNvSpPr>
          <p:nvPr>
            <p:ph type="title"/>
          </p:nvPr>
        </p:nvSpPr>
        <p:spPr/>
        <p:txBody>
          <a:bodyPr/>
          <a:lstStyle/>
          <a:p>
            <a:r>
              <a:rPr lang="en-US">
                <a:solidFill>
                  <a:schemeClr val="bg1"/>
                </a:solidFill>
              </a:rPr>
              <a:t>Ejemplo #2</a:t>
            </a:r>
          </a:p>
        </p:txBody>
      </p:sp>
      <p:sp>
        <p:nvSpPr>
          <p:cNvPr id="3" name="Content Placeholder 2">
            <a:extLst>
              <a:ext uri="{FF2B5EF4-FFF2-40B4-BE49-F238E27FC236}">
                <a16:creationId xmlns:a16="http://schemas.microsoft.com/office/drawing/2014/main" id="{347B00F1-820E-451B-864C-46EB1B7BE581}"/>
              </a:ext>
            </a:extLst>
          </p:cNvPr>
          <p:cNvSpPr>
            <a:spLocks noGrp="1"/>
          </p:cNvSpPr>
          <p:nvPr>
            <p:ph idx="1"/>
          </p:nvPr>
        </p:nvSpPr>
        <p:spPr>
          <a:xfrm>
            <a:off x="449580" y="774194"/>
            <a:ext cx="11292840" cy="4204800"/>
          </a:xfrm>
        </p:spPr>
        <p:txBody>
          <a:bodyPr>
            <a:normAutofit/>
          </a:bodyPr>
          <a:lstStyle/>
          <a:p>
            <a:pPr marL="0" indent="0">
              <a:buNone/>
            </a:pPr>
            <a:r>
              <a:rPr lang="en-US" b="1"/>
              <a:t>Nuevo Proveedor #2</a:t>
            </a:r>
          </a:p>
          <a:p>
            <a:pPr lvl="1"/>
            <a:r>
              <a:rPr lang="en-US" sz="2000"/>
              <a:t>Tiene permiso completo emitido por reglamento de cuidado infantil el 1 de junio de 2001.   </a:t>
            </a:r>
            <a:endParaRPr lang="es-ES" sz="2000"/>
          </a:p>
          <a:p>
            <a:pPr lvl="1"/>
            <a:r>
              <a:rPr lang="es-ES" sz="2000"/>
              <a:t>El historial de CCR revisado el 1 de octubre de 2022 muestra los 5 años más recientes del historial de CCR</a:t>
            </a:r>
            <a:endParaRPr lang="es-ES" sz="1800"/>
          </a:p>
          <a:p>
            <a:pPr lvl="2"/>
            <a:r>
              <a:rPr lang="es-ES" sz="1800"/>
              <a:t>1 Deficiencias Altas (1 X 5 puntos cada una = 5 puntos)</a:t>
            </a:r>
            <a:r>
              <a:rPr lang="en-US" sz="2000"/>
              <a:t> </a:t>
            </a:r>
          </a:p>
          <a:p>
            <a:pPr lvl="2"/>
            <a:r>
              <a:rPr lang="es-ES" sz="2000"/>
              <a:t>3 Deficiencias bajas (3 X 0 puntos cada una = 0 puntos)</a:t>
            </a:r>
            <a:r>
              <a:rPr lang="en-US" sz="2000"/>
              <a:t> </a:t>
            </a:r>
          </a:p>
          <a:p>
            <a:pPr lvl="1"/>
            <a:r>
              <a:rPr lang="en-US" sz="2000"/>
              <a:t>Esto es un total de 11 puntos (5+6)</a:t>
            </a:r>
          </a:p>
          <a:p>
            <a:pPr lvl="1"/>
            <a:r>
              <a:rPr lang="en-US" sz="2000"/>
              <a:t>El proveedor </a:t>
            </a:r>
            <a:r>
              <a:rPr lang="es-ES" sz="2000"/>
              <a:t>es de nivel de entrada designado. </a:t>
            </a:r>
            <a:endParaRPr lang="en-US" sz="2000"/>
          </a:p>
        </p:txBody>
      </p:sp>
      <p:sp>
        <p:nvSpPr>
          <p:cNvPr id="5" name="Slide Number Placeholder 4">
            <a:extLst>
              <a:ext uri="{FF2B5EF4-FFF2-40B4-BE49-F238E27FC236}">
                <a16:creationId xmlns:a16="http://schemas.microsoft.com/office/drawing/2014/main" id="{191E3A24-A31E-4C60-B1E0-0E38DE6452B0}"/>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15</a:t>
            </a:fld>
            <a:endParaRPr lang="en-US"/>
          </a:p>
        </p:txBody>
      </p:sp>
      <p:pic>
        <p:nvPicPr>
          <p:cNvPr id="6" name="Picture 5">
            <a:extLst>
              <a:ext uri="{FF2B5EF4-FFF2-40B4-BE49-F238E27FC236}">
                <a16:creationId xmlns:a16="http://schemas.microsoft.com/office/drawing/2014/main" id="{C9ED7C0D-7A0F-4CC2-B590-F5614345AF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6284" y="5316813"/>
            <a:ext cx="2358271" cy="821886"/>
          </a:xfrm>
          <a:prstGeom prst="rect">
            <a:avLst/>
          </a:prstGeom>
        </p:spPr>
      </p:pic>
    </p:spTree>
    <p:extLst>
      <p:ext uri="{BB962C8B-B14F-4D97-AF65-F5344CB8AC3E}">
        <p14:creationId xmlns:p14="http://schemas.microsoft.com/office/powerpoint/2010/main" val="351995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CBF0-209D-4D3B-8FF8-7ADEA67632EA}"/>
              </a:ext>
            </a:extLst>
          </p:cNvPr>
          <p:cNvSpPr>
            <a:spLocks noGrp="1"/>
          </p:cNvSpPr>
          <p:nvPr>
            <p:ph type="title"/>
          </p:nvPr>
        </p:nvSpPr>
        <p:spPr/>
        <p:txBody>
          <a:bodyPr/>
          <a:lstStyle/>
          <a:p>
            <a:r>
              <a:rPr lang="en-US">
                <a:solidFill>
                  <a:schemeClr val="bg1"/>
                </a:solidFill>
              </a:rPr>
              <a:t>Example #3</a:t>
            </a:r>
          </a:p>
        </p:txBody>
      </p:sp>
      <p:sp>
        <p:nvSpPr>
          <p:cNvPr id="3" name="Content Placeholder 2">
            <a:extLst>
              <a:ext uri="{FF2B5EF4-FFF2-40B4-BE49-F238E27FC236}">
                <a16:creationId xmlns:a16="http://schemas.microsoft.com/office/drawing/2014/main" id="{347B00F1-820E-451B-864C-46EB1B7BE581}"/>
              </a:ext>
            </a:extLst>
          </p:cNvPr>
          <p:cNvSpPr>
            <a:spLocks noGrp="1"/>
          </p:cNvSpPr>
          <p:nvPr>
            <p:ph idx="1"/>
          </p:nvPr>
        </p:nvSpPr>
        <p:spPr>
          <a:xfrm>
            <a:off x="449580" y="792351"/>
            <a:ext cx="11292840" cy="4204800"/>
          </a:xfrm>
        </p:spPr>
        <p:txBody>
          <a:bodyPr>
            <a:noAutofit/>
          </a:bodyPr>
          <a:lstStyle/>
          <a:p>
            <a:pPr marL="0" indent="0">
              <a:buNone/>
            </a:pPr>
            <a:r>
              <a:rPr lang="en-US" b="1"/>
              <a:t>New Provider #3</a:t>
            </a:r>
          </a:p>
          <a:p>
            <a:pPr lvl="1"/>
            <a:r>
              <a:rPr lang="en-US" sz="2000"/>
              <a:t>Has a Renewed Initial Permit issued from CCR on June 1, 2022</a:t>
            </a:r>
          </a:p>
          <a:p>
            <a:pPr lvl="1"/>
            <a:r>
              <a:rPr lang="en-US" sz="2000"/>
              <a:t>CCR history reviewed on October 1, 2022 shows 10 months of CCR history</a:t>
            </a:r>
          </a:p>
          <a:p>
            <a:pPr lvl="1"/>
            <a:r>
              <a:rPr lang="en-US" sz="2000"/>
              <a:t>There are 46 deficiencies total</a:t>
            </a:r>
          </a:p>
          <a:p>
            <a:pPr lvl="2"/>
            <a:r>
              <a:rPr lang="en-US" sz="1800"/>
              <a:t>10 High Deficiencies (10 X 5 points each = 50 points)</a:t>
            </a:r>
          </a:p>
          <a:p>
            <a:pPr lvl="2"/>
            <a:r>
              <a:rPr lang="en-US" sz="1800"/>
              <a:t>12 Medium-High Deficiencies (12 X 3 points each = 36 points)</a:t>
            </a:r>
          </a:p>
          <a:p>
            <a:pPr lvl="2"/>
            <a:r>
              <a:rPr lang="en-US" sz="1800"/>
              <a:t>15 Medium deficiencies (15 X 0 points each = 0 points)</a:t>
            </a:r>
          </a:p>
          <a:p>
            <a:pPr lvl="2"/>
            <a:r>
              <a:rPr lang="en-US" sz="1800"/>
              <a:t>6 Medium-Low Deficiencies (6 X 0 points each = 0 points)</a:t>
            </a:r>
          </a:p>
          <a:p>
            <a:pPr lvl="2"/>
            <a:r>
              <a:rPr lang="en-US" sz="1800"/>
              <a:t>3 Low deficiencies (3 X 0 points each = 0 points)</a:t>
            </a:r>
          </a:p>
          <a:p>
            <a:pPr lvl="1"/>
            <a:r>
              <a:rPr lang="en-US" sz="2000"/>
              <a:t>That’s a total of 86 points (50 + 36)</a:t>
            </a:r>
          </a:p>
          <a:p>
            <a:pPr lvl="1"/>
            <a:r>
              <a:rPr lang="en-US" sz="2000"/>
              <a:t>They are </a:t>
            </a:r>
            <a:r>
              <a:rPr lang="en-US" sz="2000" b="1">
                <a:solidFill>
                  <a:srgbClr val="C00000"/>
                </a:solidFill>
              </a:rPr>
              <a:t>NOT</a:t>
            </a:r>
            <a:r>
              <a:rPr lang="en-US" sz="2000"/>
              <a:t> Entry Level Designated </a:t>
            </a:r>
          </a:p>
        </p:txBody>
      </p:sp>
      <p:sp>
        <p:nvSpPr>
          <p:cNvPr id="5" name="Slide Number Placeholder 4">
            <a:extLst>
              <a:ext uri="{FF2B5EF4-FFF2-40B4-BE49-F238E27FC236}">
                <a16:creationId xmlns:a16="http://schemas.microsoft.com/office/drawing/2014/main" id="{191E3A24-A31E-4C60-B1E0-0E38DE6452B0}"/>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16</a:t>
            </a:fld>
            <a:endParaRPr lang="en-US"/>
          </a:p>
        </p:txBody>
      </p:sp>
      <p:pic>
        <p:nvPicPr>
          <p:cNvPr id="6" name="Picture 5">
            <a:extLst>
              <a:ext uri="{FF2B5EF4-FFF2-40B4-BE49-F238E27FC236}">
                <a16:creationId xmlns:a16="http://schemas.microsoft.com/office/drawing/2014/main" id="{07DEC485-6A3C-4CC7-B03C-96B9A18D3A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6284" y="5316813"/>
            <a:ext cx="2358271" cy="821886"/>
          </a:xfrm>
          <a:prstGeom prst="rect">
            <a:avLst/>
          </a:prstGeom>
        </p:spPr>
      </p:pic>
    </p:spTree>
    <p:extLst>
      <p:ext uri="{BB962C8B-B14F-4D97-AF65-F5344CB8AC3E}">
        <p14:creationId xmlns:p14="http://schemas.microsoft.com/office/powerpoint/2010/main" val="22414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CBF0-209D-4D3B-8FF8-7ADEA67632EA}"/>
              </a:ext>
            </a:extLst>
          </p:cNvPr>
          <p:cNvSpPr>
            <a:spLocks noGrp="1"/>
          </p:cNvSpPr>
          <p:nvPr>
            <p:ph type="title"/>
          </p:nvPr>
        </p:nvSpPr>
        <p:spPr/>
        <p:txBody>
          <a:bodyPr/>
          <a:lstStyle/>
          <a:p>
            <a:r>
              <a:rPr lang="en-US">
                <a:solidFill>
                  <a:schemeClr val="bg1"/>
                </a:solidFill>
              </a:rPr>
              <a:t>EJEMPLO #3</a:t>
            </a:r>
          </a:p>
        </p:txBody>
      </p:sp>
      <p:sp>
        <p:nvSpPr>
          <p:cNvPr id="3" name="Content Placeholder 2">
            <a:extLst>
              <a:ext uri="{FF2B5EF4-FFF2-40B4-BE49-F238E27FC236}">
                <a16:creationId xmlns:a16="http://schemas.microsoft.com/office/drawing/2014/main" id="{347B00F1-820E-451B-864C-46EB1B7BE581}"/>
              </a:ext>
            </a:extLst>
          </p:cNvPr>
          <p:cNvSpPr>
            <a:spLocks noGrp="1"/>
          </p:cNvSpPr>
          <p:nvPr>
            <p:ph idx="1"/>
          </p:nvPr>
        </p:nvSpPr>
        <p:spPr>
          <a:xfrm>
            <a:off x="449580" y="792351"/>
            <a:ext cx="11292840" cy="4204800"/>
          </a:xfrm>
        </p:spPr>
        <p:txBody>
          <a:bodyPr>
            <a:noAutofit/>
          </a:bodyPr>
          <a:lstStyle/>
          <a:p>
            <a:pPr marL="0" indent="0">
              <a:buNone/>
            </a:pPr>
            <a:r>
              <a:rPr lang="en-US" b="1"/>
              <a:t>Nuevo Proveedor #3</a:t>
            </a:r>
          </a:p>
          <a:p>
            <a:pPr marL="629920" lvl="1" indent="-305435"/>
            <a:r>
              <a:rPr lang="es-ES"/>
              <a:t>Tiene un Permiso Inicial Renovado emitido por reglamento de cuidado infantil el 1 de junio de 2022</a:t>
            </a:r>
          </a:p>
          <a:p>
            <a:pPr marL="629920" lvl="1" indent="-305435"/>
            <a:r>
              <a:rPr lang="es-ES"/>
              <a:t>El historial de reglamento de cuidado infantil  revisado el 1 de octubre de 2022 muestra 10 meses de historial de reglamento de cuidado infantil </a:t>
            </a:r>
          </a:p>
          <a:p>
            <a:pPr marL="629920" lvl="1" indent="-305435"/>
            <a:r>
              <a:rPr lang="es-ES"/>
              <a:t>Hay 46 deficiencias en total.</a:t>
            </a:r>
            <a:r>
              <a:rPr lang="en-US"/>
              <a:t> </a:t>
            </a:r>
            <a:endParaRPr lang="es-ES"/>
          </a:p>
          <a:p>
            <a:pPr marL="899795" lvl="2" indent="-269875"/>
            <a:r>
              <a:rPr lang="es-ES"/>
              <a:t>10 deficiencias altas (10 X 5 puntos cada una = 50 puntos)</a:t>
            </a:r>
            <a:endParaRPr lang="en-US"/>
          </a:p>
          <a:p>
            <a:pPr marL="899795" lvl="2" indent="-269875"/>
            <a:r>
              <a:rPr lang="es-ES"/>
              <a:t>12 Deficiencias medio-altas (12 X 3 puntos cada uno = 36 puntos) </a:t>
            </a:r>
          </a:p>
          <a:p>
            <a:pPr marL="899795" lvl="2" indent="-269875"/>
            <a:r>
              <a:rPr lang="es-ES"/>
              <a:t>15 Deficiencias medianas (15 X 0 puntos cada una = 0 puntos)</a:t>
            </a:r>
          </a:p>
          <a:p>
            <a:pPr marL="899795" lvl="2" indent="-269875"/>
            <a:r>
              <a:rPr lang="es-ES"/>
              <a:t>6 deficiencias medias-bajas (6 X 0 puntos cada una = 0 puntos)</a:t>
            </a:r>
            <a:endParaRPr lang="en-US"/>
          </a:p>
          <a:p>
            <a:pPr marL="899795" lvl="2" indent="-269875"/>
            <a:r>
              <a:rPr lang="en-US"/>
              <a:t>3 Deficiencias bajas (3 X 0 puntos cada una = 0 puntos)</a:t>
            </a:r>
          </a:p>
          <a:p>
            <a:pPr marL="629920" lvl="1" indent="-305435"/>
            <a:r>
              <a:rPr lang="en-US"/>
              <a:t>Esto es un total de 86 puntos (50 + 36)</a:t>
            </a:r>
          </a:p>
          <a:p>
            <a:pPr marL="629920" lvl="1" indent="-305435"/>
            <a:r>
              <a:rPr lang="en-US"/>
              <a:t>Este proveedor </a:t>
            </a:r>
            <a:r>
              <a:rPr lang="en-US" b="1">
                <a:solidFill>
                  <a:srgbClr val="FF0000"/>
                </a:solidFill>
              </a:rPr>
              <a:t>NO</a:t>
            </a:r>
            <a:r>
              <a:rPr lang="en-US"/>
              <a:t> es de nivel de entrada designado</a:t>
            </a:r>
          </a:p>
        </p:txBody>
      </p:sp>
      <p:sp>
        <p:nvSpPr>
          <p:cNvPr id="5" name="Slide Number Placeholder 4">
            <a:extLst>
              <a:ext uri="{FF2B5EF4-FFF2-40B4-BE49-F238E27FC236}">
                <a16:creationId xmlns:a16="http://schemas.microsoft.com/office/drawing/2014/main" id="{191E3A24-A31E-4C60-B1E0-0E38DE6452B0}"/>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17</a:t>
            </a:fld>
            <a:endParaRPr lang="en-US"/>
          </a:p>
        </p:txBody>
      </p:sp>
      <p:pic>
        <p:nvPicPr>
          <p:cNvPr id="6" name="Picture 5">
            <a:extLst>
              <a:ext uri="{FF2B5EF4-FFF2-40B4-BE49-F238E27FC236}">
                <a16:creationId xmlns:a16="http://schemas.microsoft.com/office/drawing/2014/main" id="{07DEC485-6A3C-4CC7-B03C-96B9A18D3A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6284" y="5316813"/>
            <a:ext cx="2358271" cy="821886"/>
          </a:xfrm>
          <a:prstGeom prst="rect">
            <a:avLst/>
          </a:prstGeom>
        </p:spPr>
      </p:pic>
    </p:spTree>
    <p:extLst>
      <p:ext uri="{BB962C8B-B14F-4D97-AF65-F5344CB8AC3E}">
        <p14:creationId xmlns:p14="http://schemas.microsoft.com/office/powerpoint/2010/main" val="204570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31">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33">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5">
            <a:extLst>
              <a:ext uri="{FF2B5EF4-FFF2-40B4-BE49-F238E27FC236}">
                <a16:creationId xmlns:a16="http://schemas.microsoft.com/office/drawing/2014/main" id="{33030110-5A0B-4476-9070-A890E1987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7">
            <a:extLst>
              <a:ext uri="{FF2B5EF4-FFF2-40B4-BE49-F238E27FC236}">
                <a16:creationId xmlns:a16="http://schemas.microsoft.com/office/drawing/2014/main" id="{D6B3AE72-FEDF-46AA-974F-89AE6D73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5FBB7-A2A6-438E-8EC6-E41AB14A24B1}"/>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a:t>Allowances</a:t>
            </a:r>
          </a:p>
        </p:txBody>
      </p:sp>
      <p:sp>
        <p:nvSpPr>
          <p:cNvPr id="3" name="Text Placeholder 2">
            <a:extLst>
              <a:ext uri="{FF2B5EF4-FFF2-40B4-BE49-F238E27FC236}">
                <a16:creationId xmlns:a16="http://schemas.microsoft.com/office/drawing/2014/main" id="{10F952FB-5139-4D58-B876-AFC8C2A29298}"/>
              </a:ext>
            </a:extLst>
          </p:cNvPr>
          <p:cNvSpPr>
            <a:spLocks noGrp="1"/>
          </p:cNvSpPr>
          <p:nvPr>
            <p:ph type="body" idx="1"/>
          </p:nvPr>
        </p:nvSpPr>
        <p:spPr>
          <a:xfrm>
            <a:off x="581194" y="2172965"/>
            <a:ext cx="10993546" cy="525565"/>
          </a:xfrm>
        </p:spPr>
        <p:txBody>
          <a:bodyPr vert="horz" lIns="91440" tIns="45720" rIns="91440" bIns="45720" rtlCol="0" anchor="t">
            <a:normAutofit/>
          </a:bodyPr>
          <a:lstStyle/>
          <a:p>
            <a:r>
              <a:rPr lang="en-US" sz="1600"/>
              <a:t>Current Child Care Services Providers</a:t>
            </a:r>
          </a:p>
        </p:txBody>
      </p:sp>
      <p:sp>
        <p:nvSpPr>
          <p:cNvPr id="35" name="Rectangle 39">
            <a:extLst>
              <a:ext uri="{FF2B5EF4-FFF2-40B4-BE49-F238E27FC236}">
                <a16:creationId xmlns:a16="http://schemas.microsoft.com/office/drawing/2014/main" id="{4606A188-BA67-4D51-AE09-D933B5B74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790605"/>
            <a:ext cx="3702689" cy="360273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1AA0823-90D9-4B6B-B4C9-64EFEB68F032}"/>
              </a:ext>
              <a:ext uri="{C183D7F6-B498-43B3-948B-1728B52AA6E4}">
                <adec:decorative xmlns:adec="http://schemas.microsoft.com/office/drawing/2017/decorative" val="1"/>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7FCEAAD6-CC81-491C-B57D-60F35C7E9431}" type="slidenum">
              <a:rPr lang="en-US" smtClean="0"/>
              <a:pPr>
                <a:spcAft>
                  <a:spcPts val="600"/>
                </a:spcAft>
              </a:pPr>
              <a:t>18</a:t>
            </a:fld>
            <a:endParaRPr lang="en-US"/>
          </a:p>
        </p:txBody>
      </p:sp>
      <p:sp>
        <p:nvSpPr>
          <p:cNvPr id="37" name="Rectangle 41">
            <a:extLst>
              <a:ext uri="{FF2B5EF4-FFF2-40B4-BE49-F238E27FC236}">
                <a16:creationId xmlns:a16="http://schemas.microsoft.com/office/drawing/2014/main" id="{56811BD5-B4F0-45E5-B18A-CDD7BBB7D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201" y="2790605"/>
            <a:ext cx="7497916" cy="360273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CE2A910B-3E43-469B-A691-1F9C28CE038F}"/>
              </a:ext>
            </a:extLst>
          </p:cNvPr>
          <p:cNvSpPr txBox="1">
            <a:spLocks/>
          </p:cNvSpPr>
          <p:nvPr/>
        </p:nvSpPr>
        <p:spPr>
          <a:xfrm>
            <a:off x="4338536" y="2870233"/>
            <a:ext cx="7236204" cy="343159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cap="none">
                <a:solidFill>
                  <a:srgbClr val="002060"/>
                </a:solidFill>
              </a:rPr>
              <a:t>For any current CCS provider, if they do not meet the points threshold upon effective date (10/03/2022), they have up to 6 months to achieve compliance.</a:t>
            </a:r>
          </a:p>
          <a:p>
            <a:endParaRPr lang="en-US" sz="2800" cap="none">
              <a:solidFill>
                <a:srgbClr val="002060"/>
              </a:solidFill>
            </a:endParaRPr>
          </a:p>
          <a:p>
            <a:r>
              <a:rPr lang="en-US" sz="2800" cap="none">
                <a:solidFill>
                  <a:srgbClr val="002060"/>
                </a:solidFill>
              </a:rPr>
              <a:t>Have until March 31, 2023, to comply.</a:t>
            </a:r>
          </a:p>
          <a:p>
            <a:endParaRPr lang="en-US" sz="2800" cap="none">
              <a:solidFill>
                <a:srgbClr val="002060"/>
              </a:solidFill>
            </a:endParaRPr>
          </a:p>
        </p:txBody>
      </p:sp>
      <p:pic>
        <p:nvPicPr>
          <p:cNvPr id="6" name="Picture 5">
            <a:extLst>
              <a:ext uri="{FF2B5EF4-FFF2-40B4-BE49-F238E27FC236}">
                <a16:creationId xmlns:a16="http://schemas.microsoft.com/office/drawing/2014/main" id="{C8D5B252-C87A-484B-94AF-5F603DFBF7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60" y="3429000"/>
            <a:ext cx="3359291" cy="2239527"/>
          </a:xfrm>
          <a:prstGeom prst="rect">
            <a:avLst/>
          </a:prstGeom>
        </p:spPr>
      </p:pic>
      <p:pic>
        <p:nvPicPr>
          <p:cNvPr id="15" name="Picture 14">
            <a:extLst>
              <a:ext uri="{FF2B5EF4-FFF2-40B4-BE49-F238E27FC236}">
                <a16:creationId xmlns:a16="http://schemas.microsoft.com/office/drawing/2014/main" id="{D02C8FCA-E1AE-481F-8A8B-0C0C2C7501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2140224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31">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33">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5">
            <a:extLst>
              <a:ext uri="{FF2B5EF4-FFF2-40B4-BE49-F238E27FC236}">
                <a16:creationId xmlns:a16="http://schemas.microsoft.com/office/drawing/2014/main" id="{33030110-5A0B-4476-9070-A890E1987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7">
            <a:extLst>
              <a:ext uri="{FF2B5EF4-FFF2-40B4-BE49-F238E27FC236}">
                <a16:creationId xmlns:a16="http://schemas.microsoft.com/office/drawing/2014/main" id="{D6B3AE72-FEDF-46AA-974F-89AE6D73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5FBB7-A2A6-438E-8EC6-E41AB14A24B1}"/>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a:t>asignaciones</a:t>
            </a:r>
          </a:p>
        </p:txBody>
      </p:sp>
      <p:sp>
        <p:nvSpPr>
          <p:cNvPr id="3" name="Text Placeholder 2">
            <a:extLst>
              <a:ext uri="{FF2B5EF4-FFF2-40B4-BE49-F238E27FC236}">
                <a16:creationId xmlns:a16="http://schemas.microsoft.com/office/drawing/2014/main" id="{10F952FB-5139-4D58-B876-AFC8C2A29298}"/>
              </a:ext>
            </a:extLst>
          </p:cNvPr>
          <p:cNvSpPr>
            <a:spLocks noGrp="1"/>
          </p:cNvSpPr>
          <p:nvPr>
            <p:ph type="body" idx="1"/>
          </p:nvPr>
        </p:nvSpPr>
        <p:spPr>
          <a:xfrm>
            <a:off x="581194" y="2172965"/>
            <a:ext cx="10993546" cy="525565"/>
          </a:xfrm>
        </p:spPr>
        <p:txBody>
          <a:bodyPr vert="horz" lIns="91440" tIns="45720" rIns="91440" bIns="45720" rtlCol="0" anchor="t">
            <a:normAutofit/>
          </a:bodyPr>
          <a:lstStyle/>
          <a:p>
            <a:r>
              <a:rPr lang="en-US" sz="1600"/>
              <a:t>Proveedores actuales de servicios de Cuidado infantil</a:t>
            </a:r>
          </a:p>
        </p:txBody>
      </p:sp>
      <p:sp>
        <p:nvSpPr>
          <p:cNvPr id="35" name="Rectangle 39">
            <a:extLst>
              <a:ext uri="{FF2B5EF4-FFF2-40B4-BE49-F238E27FC236}">
                <a16:creationId xmlns:a16="http://schemas.microsoft.com/office/drawing/2014/main" id="{4606A188-BA67-4D51-AE09-D933B5B74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790605"/>
            <a:ext cx="3702689" cy="360273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1AA0823-90D9-4B6B-B4C9-64EFEB68F032}"/>
              </a:ext>
              <a:ext uri="{C183D7F6-B498-43B3-948B-1728B52AA6E4}">
                <adec:decorative xmlns:adec="http://schemas.microsoft.com/office/drawing/2017/decorative" val="1"/>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7FCEAAD6-CC81-491C-B57D-60F35C7E9431}" type="slidenum">
              <a:rPr lang="en-US" smtClean="0"/>
              <a:pPr>
                <a:spcAft>
                  <a:spcPts val="600"/>
                </a:spcAft>
              </a:pPr>
              <a:t>19</a:t>
            </a:fld>
            <a:endParaRPr lang="en-US"/>
          </a:p>
        </p:txBody>
      </p:sp>
      <p:sp>
        <p:nvSpPr>
          <p:cNvPr id="37" name="Rectangle 41">
            <a:extLst>
              <a:ext uri="{FF2B5EF4-FFF2-40B4-BE49-F238E27FC236}">
                <a16:creationId xmlns:a16="http://schemas.microsoft.com/office/drawing/2014/main" id="{56811BD5-B4F0-45E5-B18A-CDD7BBB7D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201" y="2790605"/>
            <a:ext cx="7497916" cy="360273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CE2A910B-3E43-469B-A691-1F9C28CE038F}"/>
              </a:ext>
            </a:extLst>
          </p:cNvPr>
          <p:cNvSpPr txBox="1">
            <a:spLocks/>
          </p:cNvSpPr>
          <p:nvPr/>
        </p:nvSpPr>
        <p:spPr>
          <a:xfrm>
            <a:off x="4338536" y="2870233"/>
            <a:ext cx="7236204" cy="343159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cap="none">
                <a:solidFill>
                  <a:srgbClr val="002060"/>
                </a:solidFill>
              </a:rPr>
              <a:t>Para cualiquier proveedor actual de CCS, si no alcanzan el limite de puntos en la fecha de vigencia (3 de octubre de 2022), tienen hasta 6 meses para lograr el cumplimiento. </a:t>
            </a:r>
          </a:p>
          <a:p>
            <a:r>
              <a:rPr lang="en-US" sz="2800" cap="none">
                <a:solidFill>
                  <a:srgbClr val="002060"/>
                </a:solidFill>
              </a:rPr>
              <a:t>Tiene hasta el 31 de marzo de 2023 para cumplir. </a:t>
            </a:r>
          </a:p>
        </p:txBody>
      </p:sp>
      <p:pic>
        <p:nvPicPr>
          <p:cNvPr id="6" name="Picture 5">
            <a:extLst>
              <a:ext uri="{FF2B5EF4-FFF2-40B4-BE49-F238E27FC236}">
                <a16:creationId xmlns:a16="http://schemas.microsoft.com/office/drawing/2014/main" id="{C8D5B252-C87A-484B-94AF-5F603DFBF7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60" y="3429000"/>
            <a:ext cx="3359291" cy="2239527"/>
          </a:xfrm>
          <a:prstGeom prst="rect">
            <a:avLst/>
          </a:prstGeom>
        </p:spPr>
      </p:pic>
      <p:pic>
        <p:nvPicPr>
          <p:cNvPr id="15" name="Picture 14">
            <a:extLst>
              <a:ext uri="{FF2B5EF4-FFF2-40B4-BE49-F238E27FC236}">
                <a16:creationId xmlns:a16="http://schemas.microsoft.com/office/drawing/2014/main" id="{D02C8FCA-E1AE-481F-8A8B-0C0C2C7501B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79189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2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3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33">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35">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7">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03E96E-D046-4C8C-BD3F-3624D03C4976}"/>
              </a:ext>
            </a:extLst>
          </p:cNvPr>
          <p:cNvSpPr>
            <a:spLocks noGrp="1"/>
          </p:cNvSpPr>
          <p:nvPr>
            <p:ph type="title"/>
          </p:nvPr>
        </p:nvSpPr>
        <p:spPr>
          <a:xfrm>
            <a:off x="8296275" y="1419225"/>
            <a:ext cx="3081576" cy="3742174"/>
          </a:xfrm>
        </p:spPr>
        <p:txBody>
          <a:bodyPr vert="horz" lIns="91440" tIns="45720" rIns="91440" bIns="45720" rtlCol="0" anchor="ctr">
            <a:normAutofit/>
          </a:bodyPr>
          <a:lstStyle/>
          <a:p>
            <a:pPr algn="ctr">
              <a:lnSpc>
                <a:spcPct val="90000"/>
              </a:lnSpc>
            </a:pPr>
            <a:r>
              <a:rPr lang="en-US">
                <a:solidFill>
                  <a:srgbClr val="FFFFFF"/>
                </a:solidFill>
              </a:rPr>
              <a:t>Agenda</a:t>
            </a:r>
          </a:p>
        </p:txBody>
      </p:sp>
      <p:grpSp>
        <p:nvGrpSpPr>
          <p:cNvPr id="53" name="Group 39">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1" name="Rectangle 40">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41">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Slide Number Placeholder 3">
            <a:extLst>
              <a:ext uri="{FF2B5EF4-FFF2-40B4-BE49-F238E27FC236}">
                <a16:creationId xmlns:a16="http://schemas.microsoft.com/office/drawing/2014/main" id="{B64A327D-E44C-4A7C-B437-AA6C7826380A}"/>
              </a:ext>
              <a:ext uri="{C183D7F6-B498-43B3-948B-1728B52AA6E4}">
                <adec:decorative xmlns:adec="http://schemas.microsoft.com/office/drawing/2017/decorative" val="1"/>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7FCEAAD6-CC81-491C-B57D-60F35C7E9431}" type="slidenum">
              <a:rPr lang="en-US" smtClean="0"/>
              <a:pPr>
                <a:spcAft>
                  <a:spcPts val="600"/>
                </a:spcAft>
              </a:pPr>
              <a:t>2</a:t>
            </a:fld>
            <a:endParaRPr lang="en-US"/>
          </a:p>
        </p:txBody>
      </p:sp>
      <p:pic>
        <p:nvPicPr>
          <p:cNvPr id="7" name="Picture 6">
            <a:extLst>
              <a:ext uri="{FF2B5EF4-FFF2-40B4-BE49-F238E27FC236}">
                <a16:creationId xmlns:a16="http://schemas.microsoft.com/office/drawing/2014/main" id="{9D7587EC-2046-43CF-84A6-18605D03C8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88980" y="5486838"/>
            <a:ext cx="2358271" cy="821886"/>
          </a:xfrm>
          <a:prstGeom prst="rect">
            <a:avLst/>
          </a:prstGeom>
        </p:spPr>
      </p:pic>
      <p:sp>
        <p:nvSpPr>
          <p:cNvPr id="3" name="TextBox 2">
            <a:extLst>
              <a:ext uri="{FF2B5EF4-FFF2-40B4-BE49-F238E27FC236}">
                <a16:creationId xmlns:a16="http://schemas.microsoft.com/office/drawing/2014/main" id="{C6545626-8655-4BF5-A1CA-5C5C5D9CBC57}"/>
              </a:ext>
            </a:extLst>
          </p:cNvPr>
          <p:cNvSpPr txBox="1"/>
          <p:nvPr/>
        </p:nvSpPr>
        <p:spPr>
          <a:xfrm>
            <a:off x="544749" y="943583"/>
            <a:ext cx="7256834" cy="5262979"/>
          </a:xfrm>
          <a:prstGeom prst="rect">
            <a:avLst/>
          </a:prstGeom>
          <a:noFill/>
        </p:spPr>
        <p:txBody>
          <a:bodyPr wrap="square" rtlCol="0">
            <a:spAutoFit/>
          </a:bodyPr>
          <a:lstStyle/>
          <a:p>
            <a:pPr marL="285750" indent="-285750">
              <a:buFont typeface="Arial" panose="020B0604020202020204" pitchFamily="34" charset="0"/>
              <a:buChar char="•"/>
            </a:pPr>
            <a:r>
              <a:rPr lang="en-US" sz="2800"/>
              <a:t>Rule Timeline</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Entry Level Designation </a:t>
            </a:r>
          </a:p>
          <a:p>
            <a:pPr marL="914400" lvl="1" indent="-457200">
              <a:buFont typeface="Courier New" panose="02070309020205020404" pitchFamily="49" charset="0"/>
              <a:buChar char="o"/>
            </a:pPr>
            <a:r>
              <a:rPr lang="en-US" sz="2800"/>
              <a:t>Basic Requirements and Points Threshold</a:t>
            </a:r>
          </a:p>
          <a:p>
            <a:pPr marL="914400" lvl="1" indent="-457200">
              <a:buFont typeface="Courier New" panose="02070309020205020404" pitchFamily="49" charset="0"/>
              <a:buChar char="o"/>
            </a:pPr>
            <a:r>
              <a:rPr lang="en-US" sz="2800"/>
              <a:t>New Providers</a:t>
            </a:r>
          </a:p>
          <a:p>
            <a:pPr marL="914400" lvl="1" indent="-457200">
              <a:buFont typeface="Courier New" panose="02070309020205020404" pitchFamily="49" charset="0"/>
              <a:buChar char="o"/>
            </a:pPr>
            <a:r>
              <a:rPr lang="en-US" sz="2800"/>
              <a:t>Current Provider Allowance</a:t>
            </a:r>
          </a:p>
          <a:p>
            <a:pPr marL="914400" lvl="1" indent="-457200">
              <a:buFont typeface="Courier New" panose="02070309020205020404" pitchFamily="49" charset="0"/>
              <a:buChar char="o"/>
            </a:pPr>
            <a:r>
              <a:rPr lang="en-US" sz="2800"/>
              <a:t>Initial 24 months</a:t>
            </a:r>
          </a:p>
          <a:p>
            <a:pPr marL="914400" lvl="1" indent="-457200">
              <a:buFont typeface="Courier New" panose="02070309020205020404" pitchFamily="49" charset="0"/>
              <a:buChar char="o"/>
            </a:pPr>
            <a:r>
              <a:rPr lang="en-US" sz="2800"/>
              <a:t>Frequently Asked Questions</a:t>
            </a:r>
          </a:p>
          <a:p>
            <a:pPr marL="914400" lvl="1" indent="-457200">
              <a:buFont typeface="Courier New" panose="02070309020205020404" pitchFamily="49" charset="0"/>
              <a:buChar char="o"/>
            </a:pPr>
            <a:r>
              <a:rPr lang="en-US" sz="2800"/>
              <a:t>Waivers</a:t>
            </a:r>
          </a:p>
          <a:p>
            <a:pPr marL="914400" lvl="1" indent="-457200">
              <a:buFont typeface="Courier New" panose="02070309020205020404" pitchFamily="49" charset="0"/>
              <a:buChar char="o"/>
            </a:pPr>
            <a:r>
              <a:rPr lang="en-US" sz="2800"/>
              <a:t>Suspension Status </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Questions</a:t>
            </a:r>
          </a:p>
        </p:txBody>
      </p:sp>
    </p:spTree>
    <p:extLst>
      <p:ext uri="{BB962C8B-B14F-4D97-AF65-F5344CB8AC3E}">
        <p14:creationId xmlns:p14="http://schemas.microsoft.com/office/powerpoint/2010/main" val="1365237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a:xfrm>
            <a:off x="581192" y="705124"/>
            <a:ext cx="11029616" cy="585556"/>
          </a:xfrm>
        </p:spPr>
        <p:txBody>
          <a:bodyPr anchor="ctr"/>
          <a:lstStyle/>
          <a:p>
            <a:r>
              <a:rPr lang="en-US">
                <a:solidFill>
                  <a:srgbClr val="002060"/>
                </a:solidFill>
              </a:rPr>
              <a:t>Initial 24-Months</a:t>
            </a:r>
          </a:p>
        </p:txBody>
      </p:sp>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20</a:t>
            </a:fld>
            <a:endParaRPr lang="en-US"/>
          </a:p>
        </p:txBody>
      </p:sp>
      <p:sp>
        <p:nvSpPr>
          <p:cNvPr id="7" name="Content Placeholder 2">
            <a:extLst>
              <a:ext uri="{FF2B5EF4-FFF2-40B4-BE49-F238E27FC236}">
                <a16:creationId xmlns:a16="http://schemas.microsoft.com/office/drawing/2014/main" id="{10D7FFA3-460C-4B6C-969F-3F4E26FE0056}"/>
              </a:ext>
            </a:extLst>
          </p:cNvPr>
          <p:cNvSpPr txBox="1">
            <a:spLocks/>
          </p:cNvSpPr>
          <p:nvPr/>
        </p:nvSpPr>
        <p:spPr>
          <a:xfrm>
            <a:off x="581190" y="1400210"/>
            <a:ext cx="10993550" cy="446912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r>
              <a:rPr lang="en-US" sz="2800" cap="none">
                <a:solidFill>
                  <a:srgbClr val="002060"/>
                </a:solidFill>
              </a:rPr>
              <a:t>Steps and Timeline</a:t>
            </a:r>
          </a:p>
          <a:p>
            <a:endParaRPr lang="en-US" sz="2800" cap="none">
              <a:solidFill>
                <a:srgbClr val="002060"/>
              </a:solidFill>
            </a:endParaRPr>
          </a:p>
        </p:txBody>
      </p:sp>
      <p:graphicFrame>
        <p:nvGraphicFramePr>
          <p:cNvPr id="6" name="Diagram 5" descr="Flow chart indicating the 5 steps and timeline dates for the total 24-month timeframe a provider has to become certified">
            <a:extLst>
              <a:ext uri="{FF2B5EF4-FFF2-40B4-BE49-F238E27FC236}">
                <a16:creationId xmlns:a16="http://schemas.microsoft.com/office/drawing/2014/main" id="{17D5EEA9-8091-447C-9302-D6E6E8EDB9B2}"/>
              </a:ext>
            </a:extLst>
          </p:cNvPr>
          <p:cNvGraphicFramePr/>
          <p:nvPr>
            <p:extLst>
              <p:ext uri="{D42A27DB-BD31-4B8C-83A1-F6EECF244321}">
                <p14:modId xmlns:p14="http://schemas.microsoft.com/office/powerpoint/2010/main" val="2524850263"/>
              </p:ext>
            </p:extLst>
          </p:nvPr>
        </p:nvGraphicFramePr>
        <p:xfrm>
          <a:off x="1171283" y="1938969"/>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Texas Rising Star logo">
            <a:extLst>
              <a:ext uri="{FF2B5EF4-FFF2-40B4-BE49-F238E27FC236}">
                <a16:creationId xmlns:a16="http://schemas.microsoft.com/office/drawing/2014/main" id="{96F27DE0-20B6-4D08-B0B2-9D6CD69E6B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113483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a:xfrm>
            <a:off x="581192" y="705124"/>
            <a:ext cx="11029616" cy="585556"/>
          </a:xfrm>
        </p:spPr>
        <p:txBody>
          <a:bodyPr anchor="ctr"/>
          <a:lstStyle/>
          <a:p>
            <a:r>
              <a:rPr lang="en-US">
                <a:solidFill>
                  <a:srgbClr val="002060"/>
                </a:solidFill>
              </a:rPr>
              <a:t>Los 24 meses iniciales</a:t>
            </a:r>
          </a:p>
        </p:txBody>
      </p:sp>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21</a:t>
            </a:fld>
            <a:endParaRPr lang="en-US"/>
          </a:p>
        </p:txBody>
      </p:sp>
      <p:sp>
        <p:nvSpPr>
          <p:cNvPr id="7" name="Content Placeholder 2">
            <a:extLst>
              <a:ext uri="{FF2B5EF4-FFF2-40B4-BE49-F238E27FC236}">
                <a16:creationId xmlns:a16="http://schemas.microsoft.com/office/drawing/2014/main" id="{10D7FFA3-460C-4B6C-969F-3F4E26FE0056}"/>
              </a:ext>
            </a:extLst>
          </p:cNvPr>
          <p:cNvSpPr txBox="1">
            <a:spLocks/>
          </p:cNvSpPr>
          <p:nvPr/>
        </p:nvSpPr>
        <p:spPr>
          <a:xfrm>
            <a:off x="581190" y="1400210"/>
            <a:ext cx="10993550" cy="446912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r>
              <a:rPr lang="en-US" sz="2800" cap="none">
                <a:solidFill>
                  <a:srgbClr val="002060"/>
                </a:solidFill>
              </a:rPr>
              <a:t>Pasos y Cronograma</a:t>
            </a:r>
          </a:p>
          <a:p>
            <a:endParaRPr lang="en-US" sz="2800" cap="none">
              <a:solidFill>
                <a:srgbClr val="002060"/>
              </a:solidFill>
            </a:endParaRPr>
          </a:p>
        </p:txBody>
      </p:sp>
      <p:graphicFrame>
        <p:nvGraphicFramePr>
          <p:cNvPr id="6" name="Diagram 5" descr="Flow chart indicating the 5 steps and timeline dates for the total 24-month timeframe a provider has to become certified">
            <a:extLst>
              <a:ext uri="{FF2B5EF4-FFF2-40B4-BE49-F238E27FC236}">
                <a16:creationId xmlns:a16="http://schemas.microsoft.com/office/drawing/2014/main" id="{17D5EEA9-8091-447C-9302-D6E6E8EDB9B2}"/>
              </a:ext>
            </a:extLst>
          </p:cNvPr>
          <p:cNvGraphicFramePr/>
          <p:nvPr>
            <p:extLst>
              <p:ext uri="{D42A27DB-BD31-4B8C-83A1-F6EECF244321}">
                <p14:modId xmlns:p14="http://schemas.microsoft.com/office/powerpoint/2010/main" val="3877311593"/>
              </p:ext>
            </p:extLst>
          </p:nvPr>
        </p:nvGraphicFramePr>
        <p:xfrm>
          <a:off x="1171283" y="1938969"/>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Texas Rising Star logo">
            <a:extLst>
              <a:ext uri="{FF2B5EF4-FFF2-40B4-BE49-F238E27FC236}">
                <a16:creationId xmlns:a16="http://schemas.microsoft.com/office/drawing/2014/main" id="{96F27DE0-20B6-4D08-B0B2-9D6CD69E6B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89593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0D8397-08CF-4B9C-A0E7-2D08438AD6E9}"/>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22</a:t>
            </a:fld>
            <a:endParaRPr lang="en-US"/>
          </a:p>
        </p:txBody>
      </p:sp>
      <p:sp>
        <p:nvSpPr>
          <p:cNvPr id="6" name="Title 5">
            <a:extLst>
              <a:ext uri="{FF2B5EF4-FFF2-40B4-BE49-F238E27FC236}">
                <a16:creationId xmlns:a16="http://schemas.microsoft.com/office/drawing/2014/main" id="{745929BE-B708-4486-AE00-B6EBC90567C6}"/>
              </a:ext>
            </a:extLst>
          </p:cNvPr>
          <p:cNvSpPr>
            <a:spLocks noGrp="1"/>
          </p:cNvSpPr>
          <p:nvPr>
            <p:ph type="title" idx="4294967295"/>
          </p:nvPr>
        </p:nvSpPr>
        <p:spPr>
          <a:xfrm>
            <a:off x="581192" y="557426"/>
            <a:ext cx="11029616" cy="1189554"/>
          </a:xfrm>
        </p:spPr>
        <p:txBody>
          <a:bodyPr anchor="ctr">
            <a:normAutofit/>
          </a:bodyPr>
          <a:lstStyle/>
          <a:p>
            <a:pPr rtl="0" eaLnBrk="1" latinLnBrk="0" hangingPunct="1"/>
            <a:r>
              <a:rPr lang="en-US" sz="3600" kern="1200">
                <a:solidFill>
                  <a:srgbClr val="002060"/>
                </a:solidFill>
                <a:effectLst/>
                <a:latin typeface="Gill Sans MT" panose="020B0502020104020203" pitchFamily="34" charset="0"/>
                <a:ea typeface="+mn-ea"/>
                <a:cs typeface="+mn-cs"/>
              </a:rPr>
              <a:t>Initial 24-Months: First Deadline</a:t>
            </a:r>
            <a:endParaRPr lang="en-US" sz="3600">
              <a:effectLst/>
            </a:endParaRPr>
          </a:p>
        </p:txBody>
      </p:sp>
      <p:graphicFrame>
        <p:nvGraphicFramePr>
          <p:cNvPr id="3" name="Diagram 2" descr="Single portion of flow chart indicating the first deadline of October 1, 2022">
            <a:extLst>
              <a:ext uri="{FF2B5EF4-FFF2-40B4-BE49-F238E27FC236}">
                <a16:creationId xmlns:a16="http://schemas.microsoft.com/office/drawing/2014/main" id="{465CA26F-0A2F-41C7-8703-5549CB5E94CC}"/>
              </a:ext>
            </a:extLst>
          </p:cNvPr>
          <p:cNvGraphicFramePr/>
          <p:nvPr>
            <p:extLst>
              <p:ext uri="{D42A27DB-BD31-4B8C-83A1-F6EECF244321}">
                <p14:modId xmlns:p14="http://schemas.microsoft.com/office/powerpoint/2010/main" val="2210114342"/>
              </p:ext>
            </p:extLst>
          </p:nvPr>
        </p:nvGraphicFramePr>
        <p:xfrm>
          <a:off x="1171282" y="1938969"/>
          <a:ext cx="9856601"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71F4441-AB96-4995-B07E-BFBCA8ADAB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312510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0D8397-08CF-4B9C-A0E7-2D08438AD6E9}"/>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23</a:t>
            </a:fld>
            <a:endParaRPr lang="en-US"/>
          </a:p>
        </p:txBody>
      </p:sp>
      <p:sp>
        <p:nvSpPr>
          <p:cNvPr id="6" name="Title 5">
            <a:extLst>
              <a:ext uri="{FF2B5EF4-FFF2-40B4-BE49-F238E27FC236}">
                <a16:creationId xmlns:a16="http://schemas.microsoft.com/office/drawing/2014/main" id="{745929BE-B708-4486-AE00-B6EBC90567C6}"/>
              </a:ext>
            </a:extLst>
          </p:cNvPr>
          <p:cNvSpPr>
            <a:spLocks noGrp="1"/>
          </p:cNvSpPr>
          <p:nvPr>
            <p:ph type="title" idx="4294967295"/>
          </p:nvPr>
        </p:nvSpPr>
        <p:spPr>
          <a:xfrm>
            <a:off x="581192" y="557426"/>
            <a:ext cx="11029616" cy="1189554"/>
          </a:xfrm>
        </p:spPr>
        <p:txBody>
          <a:bodyPr anchor="ctr">
            <a:normAutofit/>
          </a:bodyPr>
          <a:lstStyle/>
          <a:p>
            <a:pPr rtl="0" eaLnBrk="1" latinLnBrk="0" hangingPunct="1"/>
            <a:r>
              <a:rPr lang="en-US" sz="3600" kern="1200">
                <a:solidFill>
                  <a:srgbClr val="002060"/>
                </a:solidFill>
                <a:effectLst/>
                <a:latin typeface="Gill Sans MT" panose="020B0502020104020203" pitchFamily="34" charset="0"/>
                <a:ea typeface="+mn-ea"/>
                <a:cs typeface="+mn-cs"/>
              </a:rPr>
              <a:t>24 Meses iniciales: primer plazo</a:t>
            </a:r>
            <a:endParaRPr lang="en-US" sz="3600">
              <a:effectLst/>
            </a:endParaRPr>
          </a:p>
        </p:txBody>
      </p:sp>
      <p:graphicFrame>
        <p:nvGraphicFramePr>
          <p:cNvPr id="3" name="Diagram 2" descr="Single portion of flow chart indicating the first deadline of October 1, 2022">
            <a:extLst>
              <a:ext uri="{FF2B5EF4-FFF2-40B4-BE49-F238E27FC236}">
                <a16:creationId xmlns:a16="http://schemas.microsoft.com/office/drawing/2014/main" id="{465CA26F-0A2F-41C7-8703-5549CB5E94CC}"/>
              </a:ext>
            </a:extLst>
          </p:cNvPr>
          <p:cNvGraphicFramePr/>
          <p:nvPr>
            <p:extLst>
              <p:ext uri="{D42A27DB-BD31-4B8C-83A1-F6EECF244321}">
                <p14:modId xmlns:p14="http://schemas.microsoft.com/office/powerpoint/2010/main" val="1431317485"/>
              </p:ext>
            </p:extLst>
          </p:nvPr>
        </p:nvGraphicFramePr>
        <p:xfrm>
          <a:off x="1171282" y="1938969"/>
          <a:ext cx="9856601"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71F4441-AB96-4995-B07E-BFBCA8ADAB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2015298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48133A-853F-46E9-99F0-4148B5915293}"/>
              </a:ext>
            </a:extLst>
          </p:cNvPr>
          <p:cNvSpPr>
            <a:spLocks noGrp="1"/>
          </p:cNvSpPr>
          <p:nvPr>
            <p:ph type="title" idx="4294967295"/>
          </p:nvPr>
        </p:nvSpPr>
        <p:spPr>
          <a:xfrm>
            <a:off x="521086" y="703604"/>
            <a:ext cx="11029616" cy="1189554"/>
          </a:xfrm>
        </p:spPr>
        <p:txBody>
          <a:bodyPr anchor="ctr"/>
          <a:lstStyle/>
          <a:p>
            <a:pPr rtl="0" eaLnBrk="1" latinLnBrk="0" hangingPunct="1"/>
            <a:r>
              <a:rPr lang="en-US" sz="3600" kern="1200">
                <a:solidFill>
                  <a:srgbClr val="002060"/>
                </a:solidFill>
                <a:effectLst/>
                <a:latin typeface="Gill Sans MT" panose="020B0502020104020203" pitchFamily="34" charset="0"/>
                <a:ea typeface="+mn-ea"/>
                <a:cs typeface="+mn-cs"/>
              </a:rPr>
              <a:t>Initial 24-Months: Second Deadline</a:t>
            </a:r>
            <a:endParaRPr lang="en-US">
              <a:effectLst/>
            </a:endParaRPr>
          </a:p>
        </p:txBody>
      </p:sp>
      <p:sp>
        <p:nvSpPr>
          <p:cNvPr id="2" name="Slide Number Placeholder 1">
            <a:extLst>
              <a:ext uri="{FF2B5EF4-FFF2-40B4-BE49-F238E27FC236}">
                <a16:creationId xmlns:a16="http://schemas.microsoft.com/office/drawing/2014/main" id="{2F2F30BE-8F33-412A-929C-D58EE2863B3E}"/>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24</a:t>
            </a:fld>
            <a:endParaRPr lang="en-US"/>
          </a:p>
        </p:txBody>
      </p:sp>
      <p:graphicFrame>
        <p:nvGraphicFramePr>
          <p:cNvPr id="3" name="Diagram 2" descr="Single portion of flow chart indicating the second deadline of March 31, 2022">
            <a:extLst>
              <a:ext uri="{FF2B5EF4-FFF2-40B4-BE49-F238E27FC236}">
                <a16:creationId xmlns:a16="http://schemas.microsoft.com/office/drawing/2014/main" id="{B1BD72B3-122B-44F1-A929-C501253F473E}"/>
              </a:ext>
            </a:extLst>
          </p:cNvPr>
          <p:cNvGraphicFramePr/>
          <p:nvPr>
            <p:extLst>
              <p:ext uri="{D42A27DB-BD31-4B8C-83A1-F6EECF244321}">
                <p14:modId xmlns:p14="http://schemas.microsoft.com/office/powerpoint/2010/main" val="817259558"/>
              </p:ext>
            </p:extLst>
          </p:nvPr>
        </p:nvGraphicFramePr>
        <p:xfrm>
          <a:off x="1171283" y="1938969"/>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508EEDD-7172-4D0E-B35A-60D16D7AB70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495754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48133A-853F-46E9-99F0-4148B5915293}"/>
              </a:ext>
            </a:extLst>
          </p:cNvPr>
          <p:cNvSpPr>
            <a:spLocks noGrp="1"/>
          </p:cNvSpPr>
          <p:nvPr>
            <p:ph type="title" idx="4294967295"/>
          </p:nvPr>
        </p:nvSpPr>
        <p:spPr>
          <a:xfrm>
            <a:off x="521086" y="703604"/>
            <a:ext cx="11029616" cy="1189554"/>
          </a:xfrm>
        </p:spPr>
        <p:txBody>
          <a:bodyPr anchor="ctr"/>
          <a:lstStyle/>
          <a:p>
            <a:pPr rtl="0" eaLnBrk="1" latinLnBrk="0" hangingPunct="1"/>
            <a:br>
              <a:rPr lang="es-ES" sz="3600" kern="1200">
                <a:solidFill>
                  <a:srgbClr val="002060"/>
                </a:solidFill>
                <a:effectLst/>
                <a:latin typeface="Gill Sans MT" panose="020B0502020104020203" pitchFamily="34" charset="0"/>
                <a:ea typeface="+mn-ea"/>
                <a:cs typeface="+mn-cs"/>
              </a:rPr>
            </a:br>
            <a:r>
              <a:rPr lang="es-ES" sz="3600" kern="1200">
                <a:solidFill>
                  <a:srgbClr val="002060"/>
                </a:solidFill>
                <a:effectLst/>
                <a:latin typeface="Gill Sans MT" panose="020B0502020104020203" pitchFamily="34" charset="0"/>
                <a:ea typeface="+mn-ea"/>
                <a:cs typeface="+mn-cs"/>
              </a:rPr>
              <a:t>24 meses iniciales: segunda Plazo</a:t>
            </a:r>
            <a:endParaRPr lang="en-US">
              <a:effectLst/>
            </a:endParaRPr>
          </a:p>
        </p:txBody>
      </p:sp>
      <p:sp>
        <p:nvSpPr>
          <p:cNvPr id="2" name="Slide Number Placeholder 1">
            <a:extLst>
              <a:ext uri="{FF2B5EF4-FFF2-40B4-BE49-F238E27FC236}">
                <a16:creationId xmlns:a16="http://schemas.microsoft.com/office/drawing/2014/main" id="{2F2F30BE-8F33-412A-929C-D58EE2863B3E}"/>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25</a:t>
            </a:fld>
            <a:endParaRPr lang="en-US"/>
          </a:p>
        </p:txBody>
      </p:sp>
      <p:graphicFrame>
        <p:nvGraphicFramePr>
          <p:cNvPr id="3" name="Diagram 2" descr="Single portion of flow chart indicating the second deadline of March 31, 2022">
            <a:extLst>
              <a:ext uri="{FF2B5EF4-FFF2-40B4-BE49-F238E27FC236}">
                <a16:creationId xmlns:a16="http://schemas.microsoft.com/office/drawing/2014/main" id="{B1BD72B3-122B-44F1-A929-C501253F473E}"/>
              </a:ext>
            </a:extLst>
          </p:cNvPr>
          <p:cNvGraphicFramePr/>
          <p:nvPr>
            <p:extLst>
              <p:ext uri="{D42A27DB-BD31-4B8C-83A1-F6EECF244321}">
                <p14:modId xmlns:p14="http://schemas.microsoft.com/office/powerpoint/2010/main" val="2121340654"/>
              </p:ext>
            </p:extLst>
          </p:nvPr>
        </p:nvGraphicFramePr>
        <p:xfrm>
          <a:off x="1171283" y="1938969"/>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508EEDD-7172-4D0E-B35A-60D16D7AB70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2755794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E3FD48-30FC-4381-AAED-2584AC88DA6B}"/>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26</a:t>
            </a:fld>
            <a:endParaRPr lang="en-US"/>
          </a:p>
        </p:txBody>
      </p:sp>
      <p:sp>
        <p:nvSpPr>
          <p:cNvPr id="6" name="Title 5">
            <a:extLst>
              <a:ext uri="{FF2B5EF4-FFF2-40B4-BE49-F238E27FC236}">
                <a16:creationId xmlns:a16="http://schemas.microsoft.com/office/drawing/2014/main" id="{C6A5FB59-2CB6-40DA-9943-A36EF449B6BA}"/>
              </a:ext>
            </a:extLst>
          </p:cNvPr>
          <p:cNvSpPr>
            <a:spLocks noGrp="1"/>
          </p:cNvSpPr>
          <p:nvPr>
            <p:ph type="title" idx="4294967295"/>
          </p:nvPr>
        </p:nvSpPr>
        <p:spPr>
          <a:xfrm>
            <a:off x="581194" y="536738"/>
            <a:ext cx="11029616" cy="1189554"/>
          </a:xfrm>
        </p:spPr>
        <p:txBody>
          <a:bodyPr anchor="ctr"/>
          <a:lstStyle/>
          <a:p>
            <a:r>
              <a:rPr lang="en-US" sz="3600" b="0" kern="1200" cap="all">
                <a:solidFill>
                  <a:srgbClr val="002060"/>
                </a:solidFill>
                <a:effectLst/>
                <a:latin typeface="Gill Sans MT" panose="020B0502020104020203" pitchFamily="34" charset="0"/>
                <a:ea typeface="+mj-ea"/>
                <a:cs typeface="+mj-cs"/>
              </a:rPr>
              <a:t>Initial 24-Months: Third Deadline</a:t>
            </a:r>
            <a:endParaRPr lang="en-US"/>
          </a:p>
        </p:txBody>
      </p:sp>
      <p:graphicFrame>
        <p:nvGraphicFramePr>
          <p:cNvPr id="3" name="Diagram 2" descr="Single portion of flow chart indicating the third deadline of September 30, 2022">
            <a:extLst>
              <a:ext uri="{FF2B5EF4-FFF2-40B4-BE49-F238E27FC236}">
                <a16:creationId xmlns:a16="http://schemas.microsoft.com/office/drawing/2014/main" id="{FF039973-F190-4B11-8041-77DBEF0A52DF}"/>
              </a:ext>
            </a:extLst>
          </p:cNvPr>
          <p:cNvGraphicFramePr/>
          <p:nvPr>
            <p:extLst>
              <p:ext uri="{D42A27DB-BD31-4B8C-83A1-F6EECF244321}">
                <p14:modId xmlns:p14="http://schemas.microsoft.com/office/powerpoint/2010/main" val="488548153"/>
              </p:ext>
            </p:extLst>
          </p:nvPr>
        </p:nvGraphicFramePr>
        <p:xfrm>
          <a:off x="1189318" y="1652531"/>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7F0A79E-1E19-4994-A960-F8AFB9E5AF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2695218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E3FD48-30FC-4381-AAED-2584AC88DA6B}"/>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27</a:t>
            </a:fld>
            <a:endParaRPr lang="en-US"/>
          </a:p>
        </p:txBody>
      </p:sp>
      <p:sp>
        <p:nvSpPr>
          <p:cNvPr id="6" name="Title 5">
            <a:extLst>
              <a:ext uri="{FF2B5EF4-FFF2-40B4-BE49-F238E27FC236}">
                <a16:creationId xmlns:a16="http://schemas.microsoft.com/office/drawing/2014/main" id="{C6A5FB59-2CB6-40DA-9943-A36EF449B6BA}"/>
              </a:ext>
            </a:extLst>
          </p:cNvPr>
          <p:cNvSpPr>
            <a:spLocks noGrp="1"/>
          </p:cNvSpPr>
          <p:nvPr>
            <p:ph type="title" idx="4294967295"/>
          </p:nvPr>
        </p:nvSpPr>
        <p:spPr>
          <a:xfrm>
            <a:off x="581194" y="536738"/>
            <a:ext cx="11029616" cy="1189554"/>
          </a:xfrm>
        </p:spPr>
        <p:txBody>
          <a:bodyPr anchor="ctr"/>
          <a:lstStyle/>
          <a:p>
            <a:r>
              <a:rPr lang="en-US" sz="3600" b="0" kern="1200" cap="all">
                <a:solidFill>
                  <a:srgbClr val="002060"/>
                </a:solidFill>
                <a:effectLst/>
                <a:latin typeface="Gill Sans MT" panose="020B0502020104020203" pitchFamily="34" charset="0"/>
                <a:ea typeface="+mj-ea"/>
                <a:cs typeface="+mj-cs"/>
              </a:rPr>
              <a:t>24 MESES INICIALES: TERCER PLAZO</a:t>
            </a:r>
            <a:endParaRPr lang="en-US"/>
          </a:p>
        </p:txBody>
      </p:sp>
      <p:graphicFrame>
        <p:nvGraphicFramePr>
          <p:cNvPr id="3" name="Diagram 2" descr="Single portion of flow chart indicating the third deadline of September 30, 2022">
            <a:extLst>
              <a:ext uri="{FF2B5EF4-FFF2-40B4-BE49-F238E27FC236}">
                <a16:creationId xmlns:a16="http://schemas.microsoft.com/office/drawing/2014/main" id="{FF039973-F190-4B11-8041-77DBEF0A52DF}"/>
              </a:ext>
            </a:extLst>
          </p:cNvPr>
          <p:cNvGraphicFramePr/>
          <p:nvPr>
            <p:extLst>
              <p:ext uri="{D42A27DB-BD31-4B8C-83A1-F6EECF244321}">
                <p14:modId xmlns:p14="http://schemas.microsoft.com/office/powerpoint/2010/main" val="4104308381"/>
              </p:ext>
            </p:extLst>
          </p:nvPr>
        </p:nvGraphicFramePr>
        <p:xfrm>
          <a:off x="1189318" y="1652531"/>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7F0A79E-1E19-4994-A960-F8AFB9E5AF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596127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912-5E0F-45CC-B3D1-A6062F328F6A}"/>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28</a:t>
            </a:fld>
            <a:endParaRPr lang="en-US"/>
          </a:p>
        </p:txBody>
      </p:sp>
      <p:sp>
        <p:nvSpPr>
          <p:cNvPr id="6" name="Title 5">
            <a:extLst>
              <a:ext uri="{FF2B5EF4-FFF2-40B4-BE49-F238E27FC236}">
                <a16:creationId xmlns:a16="http://schemas.microsoft.com/office/drawing/2014/main" id="{7915743C-F482-4D89-AE99-815D70E8C74F}"/>
              </a:ext>
            </a:extLst>
          </p:cNvPr>
          <p:cNvSpPr>
            <a:spLocks noGrp="1"/>
          </p:cNvSpPr>
          <p:nvPr>
            <p:ph type="title" idx="4294967295"/>
          </p:nvPr>
        </p:nvSpPr>
        <p:spPr>
          <a:xfrm>
            <a:off x="581192" y="668654"/>
            <a:ext cx="11029616" cy="1189554"/>
          </a:xfrm>
        </p:spPr>
        <p:txBody>
          <a:bodyPr anchor="ctr"/>
          <a:lstStyle/>
          <a:p>
            <a:r>
              <a:rPr lang="en-US" sz="3600" b="0" kern="1200" cap="all">
                <a:solidFill>
                  <a:srgbClr val="002060"/>
                </a:solidFill>
                <a:effectLst/>
                <a:latin typeface="Gill Sans MT" panose="020B0502020104020203" pitchFamily="34" charset="0"/>
                <a:ea typeface="+mj-ea"/>
                <a:cs typeface="+mj-cs"/>
              </a:rPr>
              <a:t>Initial 24-Months: Fourth Deadline</a:t>
            </a:r>
            <a:endParaRPr lang="en-US"/>
          </a:p>
        </p:txBody>
      </p:sp>
      <p:graphicFrame>
        <p:nvGraphicFramePr>
          <p:cNvPr id="3" name="Diagram 2" descr="Single portion of flow chart indicating the fourth deadline of June 30, 2024">
            <a:extLst>
              <a:ext uri="{FF2B5EF4-FFF2-40B4-BE49-F238E27FC236}">
                <a16:creationId xmlns:a16="http://schemas.microsoft.com/office/drawing/2014/main" id="{C24613D1-E5E0-4D35-8A75-18AE12CC0B39}"/>
              </a:ext>
            </a:extLst>
          </p:cNvPr>
          <p:cNvGraphicFramePr/>
          <p:nvPr>
            <p:extLst>
              <p:ext uri="{D42A27DB-BD31-4B8C-83A1-F6EECF244321}">
                <p14:modId xmlns:p14="http://schemas.microsoft.com/office/powerpoint/2010/main" val="76046102"/>
              </p:ext>
            </p:extLst>
          </p:nvPr>
        </p:nvGraphicFramePr>
        <p:xfrm>
          <a:off x="1171283" y="1938969"/>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02CE5E9-0F07-4361-B5C8-CEABD5BBBDF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604504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912-5E0F-45CC-B3D1-A6062F328F6A}"/>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29</a:t>
            </a:fld>
            <a:endParaRPr lang="en-US"/>
          </a:p>
        </p:txBody>
      </p:sp>
      <p:sp>
        <p:nvSpPr>
          <p:cNvPr id="6" name="Title 5">
            <a:extLst>
              <a:ext uri="{FF2B5EF4-FFF2-40B4-BE49-F238E27FC236}">
                <a16:creationId xmlns:a16="http://schemas.microsoft.com/office/drawing/2014/main" id="{7915743C-F482-4D89-AE99-815D70E8C74F}"/>
              </a:ext>
            </a:extLst>
          </p:cNvPr>
          <p:cNvSpPr>
            <a:spLocks noGrp="1"/>
          </p:cNvSpPr>
          <p:nvPr>
            <p:ph type="title" idx="4294967295"/>
          </p:nvPr>
        </p:nvSpPr>
        <p:spPr>
          <a:xfrm>
            <a:off x="581192" y="668654"/>
            <a:ext cx="11029616" cy="1189554"/>
          </a:xfrm>
        </p:spPr>
        <p:txBody>
          <a:bodyPr anchor="ctr"/>
          <a:lstStyle/>
          <a:p>
            <a:r>
              <a:rPr lang="en-US" sz="3600" b="0" kern="1200" cap="all">
                <a:solidFill>
                  <a:srgbClr val="002060"/>
                </a:solidFill>
                <a:effectLst/>
                <a:latin typeface="Gill Sans MT" panose="020B0502020104020203" pitchFamily="34" charset="0"/>
                <a:ea typeface="+mj-ea"/>
                <a:cs typeface="+mj-cs"/>
              </a:rPr>
              <a:t>24 meses iniciales: cuarto plazo</a:t>
            </a:r>
            <a:endParaRPr lang="en-US"/>
          </a:p>
        </p:txBody>
      </p:sp>
      <p:graphicFrame>
        <p:nvGraphicFramePr>
          <p:cNvPr id="3" name="Diagram 2" descr="Single portion of flow chart indicating the fourth deadline of June 30, 2024">
            <a:extLst>
              <a:ext uri="{FF2B5EF4-FFF2-40B4-BE49-F238E27FC236}">
                <a16:creationId xmlns:a16="http://schemas.microsoft.com/office/drawing/2014/main" id="{C24613D1-E5E0-4D35-8A75-18AE12CC0B39}"/>
              </a:ext>
            </a:extLst>
          </p:cNvPr>
          <p:cNvGraphicFramePr/>
          <p:nvPr>
            <p:extLst>
              <p:ext uri="{D42A27DB-BD31-4B8C-83A1-F6EECF244321}">
                <p14:modId xmlns:p14="http://schemas.microsoft.com/office/powerpoint/2010/main" val="2931276926"/>
              </p:ext>
            </p:extLst>
          </p:nvPr>
        </p:nvGraphicFramePr>
        <p:xfrm>
          <a:off x="1171283" y="1938969"/>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02CE5E9-0F07-4361-B5C8-CEABD5BBBDF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367402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2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3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33">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1" name="Rectangle 35">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37">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03E96E-D046-4C8C-BD3F-3624D03C4976}"/>
              </a:ext>
            </a:extLst>
          </p:cNvPr>
          <p:cNvSpPr>
            <a:spLocks noGrp="1"/>
          </p:cNvSpPr>
          <p:nvPr>
            <p:ph type="title"/>
          </p:nvPr>
        </p:nvSpPr>
        <p:spPr>
          <a:xfrm>
            <a:off x="8296275" y="1419225"/>
            <a:ext cx="3081576" cy="3742174"/>
          </a:xfrm>
        </p:spPr>
        <p:txBody>
          <a:bodyPr vert="horz" lIns="91440" tIns="45720" rIns="91440" bIns="45720" rtlCol="0" anchor="ctr">
            <a:normAutofit/>
          </a:bodyPr>
          <a:lstStyle/>
          <a:p>
            <a:pPr algn="ctr">
              <a:lnSpc>
                <a:spcPct val="90000"/>
              </a:lnSpc>
            </a:pPr>
            <a:r>
              <a:rPr lang="en-US">
                <a:solidFill>
                  <a:srgbClr val="FFFFFF"/>
                </a:solidFill>
              </a:rPr>
              <a:t>Agenda</a:t>
            </a:r>
          </a:p>
        </p:txBody>
      </p:sp>
      <p:grpSp>
        <p:nvGrpSpPr>
          <p:cNvPr id="53" name="Group 39">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1" name="Rectangle 40">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41">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4" name="Slide Number Placeholder 3">
            <a:extLst>
              <a:ext uri="{FF2B5EF4-FFF2-40B4-BE49-F238E27FC236}">
                <a16:creationId xmlns:a16="http://schemas.microsoft.com/office/drawing/2014/main" id="{B64A327D-E44C-4A7C-B437-AA6C7826380A}"/>
              </a:ext>
              <a:ext uri="{C183D7F6-B498-43B3-948B-1728B52AA6E4}">
                <adec:decorative xmlns:adec="http://schemas.microsoft.com/office/drawing/2017/decorative" val="1"/>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7FCEAAD6-CC81-491C-B57D-60F35C7E9431}" type="slidenum">
              <a:rPr lang="en-US" smtClean="0"/>
              <a:pPr>
                <a:spcAft>
                  <a:spcPts val="600"/>
                </a:spcAft>
              </a:pPr>
              <a:t>3</a:t>
            </a:fld>
            <a:endParaRPr lang="en-US"/>
          </a:p>
        </p:txBody>
      </p:sp>
      <p:pic>
        <p:nvPicPr>
          <p:cNvPr id="7" name="Picture 6">
            <a:extLst>
              <a:ext uri="{FF2B5EF4-FFF2-40B4-BE49-F238E27FC236}">
                <a16:creationId xmlns:a16="http://schemas.microsoft.com/office/drawing/2014/main" id="{9D7587EC-2046-43CF-84A6-18605D03C8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88980" y="5486838"/>
            <a:ext cx="2358271" cy="821886"/>
          </a:xfrm>
          <a:prstGeom prst="rect">
            <a:avLst/>
          </a:prstGeom>
        </p:spPr>
      </p:pic>
      <p:sp>
        <p:nvSpPr>
          <p:cNvPr id="3" name="TextBox 2">
            <a:extLst>
              <a:ext uri="{FF2B5EF4-FFF2-40B4-BE49-F238E27FC236}">
                <a16:creationId xmlns:a16="http://schemas.microsoft.com/office/drawing/2014/main" id="{C6545626-8655-4BF5-A1CA-5C5C5D9CBC57}"/>
              </a:ext>
            </a:extLst>
          </p:cNvPr>
          <p:cNvSpPr txBox="1"/>
          <p:nvPr/>
        </p:nvSpPr>
        <p:spPr>
          <a:xfrm>
            <a:off x="544749" y="943583"/>
            <a:ext cx="7256834" cy="5262979"/>
          </a:xfrm>
          <a:prstGeom prst="rect">
            <a:avLst/>
          </a:prstGeom>
          <a:noFill/>
        </p:spPr>
        <p:txBody>
          <a:bodyPr wrap="square" rtlCol="0">
            <a:spAutoFit/>
          </a:bodyPr>
          <a:lstStyle/>
          <a:p>
            <a:pPr marL="285750" indent="-285750">
              <a:buFont typeface="Arial" panose="020B0604020202020204" pitchFamily="34" charset="0"/>
              <a:buChar char="•"/>
            </a:pPr>
            <a:r>
              <a:rPr lang="en-US" sz="2800"/>
              <a:t>Cronograma de la </a:t>
            </a:r>
            <a:r>
              <a:rPr lang="es-MX" sz="2800"/>
              <a:t>regla</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s-ES" sz="2800"/>
              <a:t>Designación de nivel de entrada</a:t>
            </a:r>
            <a:endParaRPr lang="en-US" sz="2800"/>
          </a:p>
          <a:p>
            <a:pPr marL="914400" lvl="1" indent="-457200">
              <a:buFont typeface="Courier New" panose="02070309020205020404" pitchFamily="49" charset="0"/>
              <a:buChar char="o"/>
            </a:pPr>
            <a:r>
              <a:rPr lang="en-US" sz="2800"/>
              <a:t>Requisitos básicos y </a:t>
            </a:r>
            <a:r>
              <a:rPr lang="es-MX" sz="2800"/>
              <a:t>objectivo de puntos</a:t>
            </a:r>
          </a:p>
          <a:p>
            <a:pPr marL="914400" lvl="1" indent="-457200">
              <a:buFont typeface="Courier New" panose="02070309020205020404" pitchFamily="49" charset="0"/>
              <a:buChar char="o"/>
            </a:pPr>
            <a:r>
              <a:rPr lang="en-US" sz="2800"/>
              <a:t>Nuevo proveedores</a:t>
            </a:r>
          </a:p>
          <a:p>
            <a:pPr marL="914400" lvl="1" indent="-457200">
              <a:buFont typeface="Courier New" panose="02070309020205020404" pitchFamily="49" charset="0"/>
              <a:buChar char="o"/>
            </a:pPr>
            <a:r>
              <a:rPr lang="en-US" sz="2800"/>
              <a:t>Asignación de proveedor actual </a:t>
            </a:r>
          </a:p>
          <a:p>
            <a:pPr marL="914400" lvl="1" indent="-457200">
              <a:buFont typeface="Courier New" panose="02070309020205020404" pitchFamily="49" charset="0"/>
              <a:buChar char="o"/>
            </a:pPr>
            <a:r>
              <a:rPr lang="en-US" sz="2800"/>
              <a:t>Inicial 24 meses</a:t>
            </a:r>
          </a:p>
          <a:p>
            <a:pPr marL="914400" lvl="1" indent="-457200">
              <a:buFont typeface="Courier New" panose="02070309020205020404" pitchFamily="49" charset="0"/>
              <a:buChar char="o"/>
            </a:pPr>
            <a:r>
              <a:rPr lang="en-US" sz="2800"/>
              <a:t>Preguntas frecuentes</a:t>
            </a:r>
          </a:p>
          <a:p>
            <a:pPr marL="914400" lvl="1" indent="-457200">
              <a:buFont typeface="Courier New" panose="02070309020205020404" pitchFamily="49" charset="0"/>
              <a:buChar char="o"/>
            </a:pPr>
            <a:r>
              <a:rPr lang="en-US" sz="2800"/>
              <a:t>Exenciones</a:t>
            </a:r>
          </a:p>
          <a:p>
            <a:pPr marL="914400" lvl="1" indent="-457200">
              <a:buFont typeface="Courier New" panose="02070309020205020404" pitchFamily="49" charset="0"/>
              <a:buChar char="o"/>
            </a:pPr>
            <a:r>
              <a:rPr lang="en-US" sz="2800"/>
              <a:t>Estado de suspensión</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Preguntas</a:t>
            </a:r>
          </a:p>
        </p:txBody>
      </p:sp>
    </p:spTree>
    <p:extLst>
      <p:ext uri="{BB962C8B-B14F-4D97-AF65-F5344CB8AC3E}">
        <p14:creationId xmlns:p14="http://schemas.microsoft.com/office/powerpoint/2010/main" val="3388072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BB0359-B725-477C-B261-1CEA171DA932}"/>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30</a:t>
            </a:fld>
            <a:endParaRPr lang="en-US"/>
          </a:p>
        </p:txBody>
      </p:sp>
      <p:sp>
        <p:nvSpPr>
          <p:cNvPr id="6" name="Title 5">
            <a:extLst>
              <a:ext uri="{FF2B5EF4-FFF2-40B4-BE49-F238E27FC236}">
                <a16:creationId xmlns:a16="http://schemas.microsoft.com/office/drawing/2014/main" id="{F8B02F10-27AA-49D4-BFDF-C6924DE2E40C}"/>
              </a:ext>
            </a:extLst>
          </p:cNvPr>
          <p:cNvSpPr>
            <a:spLocks noGrp="1"/>
          </p:cNvSpPr>
          <p:nvPr>
            <p:ph type="title" idx="4294967295"/>
          </p:nvPr>
        </p:nvSpPr>
        <p:spPr>
          <a:xfrm>
            <a:off x="563157" y="645208"/>
            <a:ext cx="11029616" cy="1189554"/>
          </a:xfrm>
        </p:spPr>
        <p:txBody>
          <a:bodyPr anchor="ctr"/>
          <a:lstStyle/>
          <a:p>
            <a:r>
              <a:rPr lang="en-US" sz="3600" b="0" kern="1200" cap="all">
                <a:solidFill>
                  <a:srgbClr val="002060"/>
                </a:solidFill>
                <a:effectLst/>
                <a:latin typeface="Gill Sans MT" panose="020B0502020104020203" pitchFamily="34" charset="0"/>
                <a:ea typeface="+mj-ea"/>
                <a:cs typeface="+mj-cs"/>
              </a:rPr>
              <a:t>Initial 24-Months: Fifth Deadline</a:t>
            </a:r>
            <a:endParaRPr lang="en-US"/>
          </a:p>
        </p:txBody>
      </p:sp>
      <p:graphicFrame>
        <p:nvGraphicFramePr>
          <p:cNvPr id="3" name="Diagram 2" descr="Single portion of flow chart indicating the fifth deadline of September 30, 2024">
            <a:extLst>
              <a:ext uri="{FF2B5EF4-FFF2-40B4-BE49-F238E27FC236}">
                <a16:creationId xmlns:a16="http://schemas.microsoft.com/office/drawing/2014/main" id="{22A67B59-F97A-495F-8FFD-5CA990B0E5B4}"/>
              </a:ext>
            </a:extLst>
          </p:cNvPr>
          <p:cNvGraphicFramePr/>
          <p:nvPr>
            <p:extLst>
              <p:ext uri="{D42A27DB-BD31-4B8C-83A1-F6EECF244321}">
                <p14:modId xmlns:p14="http://schemas.microsoft.com/office/powerpoint/2010/main" val="3162773535"/>
              </p:ext>
            </p:extLst>
          </p:nvPr>
        </p:nvGraphicFramePr>
        <p:xfrm>
          <a:off x="1171283" y="1938969"/>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2B629E32-DD87-46E5-B94C-8D940C9708E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3048194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BB0359-B725-477C-B261-1CEA171DA932}"/>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31</a:t>
            </a:fld>
            <a:endParaRPr lang="en-US"/>
          </a:p>
        </p:txBody>
      </p:sp>
      <p:sp>
        <p:nvSpPr>
          <p:cNvPr id="6" name="Title 5">
            <a:extLst>
              <a:ext uri="{FF2B5EF4-FFF2-40B4-BE49-F238E27FC236}">
                <a16:creationId xmlns:a16="http://schemas.microsoft.com/office/drawing/2014/main" id="{F8B02F10-27AA-49D4-BFDF-C6924DE2E40C}"/>
              </a:ext>
            </a:extLst>
          </p:cNvPr>
          <p:cNvSpPr>
            <a:spLocks noGrp="1"/>
          </p:cNvSpPr>
          <p:nvPr>
            <p:ph type="title" idx="4294967295"/>
          </p:nvPr>
        </p:nvSpPr>
        <p:spPr>
          <a:xfrm>
            <a:off x="563157" y="645208"/>
            <a:ext cx="11029616" cy="1189554"/>
          </a:xfrm>
        </p:spPr>
        <p:txBody>
          <a:bodyPr anchor="ctr"/>
          <a:lstStyle/>
          <a:p>
            <a:r>
              <a:rPr lang="en-US" sz="3600" b="0" kern="1200" cap="all">
                <a:solidFill>
                  <a:srgbClr val="002060"/>
                </a:solidFill>
                <a:effectLst/>
                <a:latin typeface="Gill Sans MT" panose="020B0502020104020203" pitchFamily="34" charset="0"/>
                <a:ea typeface="+mj-ea"/>
                <a:cs typeface="+mj-cs"/>
              </a:rPr>
              <a:t>24 meses iniciales: Quinto plazo</a:t>
            </a:r>
            <a:endParaRPr lang="en-US"/>
          </a:p>
        </p:txBody>
      </p:sp>
      <p:graphicFrame>
        <p:nvGraphicFramePr>
          <p:cNvPr id="3" name="Diagram 2" descr="Single portion of flow chart indicating the fifth deadline of September 30, 2024">
            <a:extLst>
              <a:ext uri="{FF2B5EF4-FFF2-40B4-BE49-F238E27FC236}">
                <a16:creationId xmlns:a16="http://schemas.microsoft.com/office/drawing/2014/main" id="{22A67B59-F97A-495F-8FFD-5CA990B0E5B4}"/>
              </a:ext>
            </a:extLst>
          </p:cNvPr>
          <p:cNvGraphicFramePr/>
          <p:nvPr>
            <p:extLst>
              <p:ext uri="{D42A27DB-BD31-4B8C-83A1-F6EECF244321}">
                <p14:modId xmlns:p14="http://schemas.microsoft.com/office/powerpoint/2010/main" val="2989048084"/>
              </p:ext>
            </p:extLst>
          </p:nvPr>
        </p:nvGraphicFramePr>
        <p:xfrm>
          <a:off x="1171283" y="1938969"/>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2B629E32-DD87-46E5-B94C-8D940C9708E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357670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448B-8813-4307-9B43-541090A6319A}"/>
              </a:ext>
            </a:extLst>
          </p:cNvPr>
          <p:cNvSpPr>
            <a:spLocks noGrp="1"/>
          </p:cNvSpPr>
          <p:nvPr>
            <p:ph type="title"/>
          </p:nvPr>
        </p:nvSpPr>
        <p:spPr/>
        <p:txBody>
          <a:bodyPr/>
          <a:lstStyle/>
          <a:p>
            <a:r>
              <a:rPr lang="en-US"/>
              <a:t>Reflective Questions</a:t>
            </a:r>
          </a:p>
        </p:txBody>
      </p:sp>
      <p:sp>
        <p:nvSpPr>
          <p:cNvPr id="3" name="Content Placeholder 2">
            <a:extLst>
              <a:ext uri="{FF2B5EF4-FFF2-40B4-BE49-F238E27FC236}">
                <a16:creationId xmlns:a16="http://schemas.microsoft.com/office/drawing/2014/main" id="{4263CBC4-A649-48EB-A4AC-6CCD5F24F68B}"/>
              </a:ext>
            </a:extLst>
          </p:cNvPr>
          <p:cNvSpPr>
            <a:spLocks noGrp="1"/>
          </p:cNvSpPr>
          <p:nvPr>
            <p:ph idx="1"/>
          </p:nvPr>
        </p:nvSpPr>
        <p:spPr>
          <a:xfrm>
            <a:off x="784190" y="2055953"/>
            <a:ext cx="10623620" cy="4245872"/>
          </a:xfrm>
        </p:spPr>
        <p:txBody>
          <a:bodyPr>
            <a:normAutofit/>
          </a:bodyPr>
          <a:lstStyle/>
          <a:p>
            <a:r>
              <a:rPr lang="en-US" sz="2000"/>
              <a:t>What is my program’s ELD score, and do I currently meet ELD points threshold or not?</a:t>
            </a:r>
          </a:p>
          <a:p>
            <a:r>
              <a:rPr lang="en-US" sz="2000"/>
              <a:t>If my program does not meet the points threshold, will any of these citations “fall off” prior to October 3, 2022, causing us to now meet the points threshold?</a:t>
            </a:r>
          </a:p>
          <a:p>
            <a:r>
              <a:rPr lang="en-US" sz="2000"/>
              <a:t>If my program is close to not meeting ELD points threshold, what might we try to work on with our mentor to support us in CCR compliance?</a:t>
            </a:r>
          </a:p>
          <a:p>
            <a:r>
              <a:rPr lang="en-US" sz="2000"/>
              <a:t>Does my board have any orientation or overview sessions on ELD that I can attend to learn more?</a:t>
            </a:r>
          </a:p>
          <a:p>
            <a:r>
              <a:rPr lang="en-US" sz="2000"/>
              <a:t>What are the initial eligibility requirements of Texas Rising Star and does my program already meet them?</a:t>
            </a:r>
          </a:p>
        </p:txBody>
      </p:sp>
      <p:sp>
        <p:nvSpPr>
          <p:cNvPr id="4" name="Slide Number Placeholder 3">
            <a:extLst>
              <a:ext uri="{FF2B5EF4-FFF2-40B4-BE49-F238E27FC236}">
                <a16:creationId xmlns:a16="http://schemas.microsoft.com/office/drawing/2014/main" id="{2956EBD2-9179-4CB6-B01D-1EE105091303}"/>
              </a:ext>
              <a:ext uri="{C183D7F6-B498-43B3-948B-1728B52AA6E4}">
                <adec:decorative xmlns:adec="http://schemas.microsoft.com/office/drawing/2017/decorative" val="1"/>
              </a:ext>
            </a:extLst>
          </p:cNvPr>
          <p:cNvSpPr>
            <a:spLocks noGrp="1"/>
          </p:cNvSpPr>
          <p:nvPr>
            <p:ph type="sldNum" sz="quarter" idx="12"/>
          </p:nvPr>
        </p:nvSpPr>
        <p:spPr>
          <a:xfrm>
            <a:off x="10558299" y="6301825"/>
            <a:ext cx="1052508" cy="365125"/>
          </a:xfrm>
        </p:spPr>
        <p:txBody>
          <a:bodyPr/>
          <a:lstStyle/>
          <a:p>
            <a:fld id="{7FCEAAD6-CC81-491C-B57D-60F35C7E9431}" type="slidenum">
              <a:rPr lang="en-US" smtClean="0"/>
              <a:t>32</a:t>
            </a:fld>
            <a:endParaRPr lang="en-US"/>
          </a:p>
        </p:txBody>
      </p:sp>
      <p:pic>
        <p:nvPicPr>
          <p:cNvPr id="7" name="Picture 6">
            <a:extLst>
              <a:ext uri="{FF2B5EF4-FFF2-40B4-BE49-F238E27FC236}">
                <a16:creationId xmlns:a16="http://schemas.microsoft.com/office/drawing/2014/main" id="{7F01F86B-FC0F-4C83-BC8F-807F0B149E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Tree>
    <p:extLst>
      <p:ext uri="{BB962C8B-B14F-4D97-AF65-F5344CB8AC3E}">
        <p14:creationId xmlns:p14="http://schemas.microsoft.com/office/powerpoint/2010/main" val="2360002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448B-8813-4307-9B43-541090A6319A}"/>
              </a:ext>
            </a:extLst>
          </p:cNvPr>
          <p:cNvSpPr>
            <a:spLocks noGrp="1"/>
          </p:cNvSpPr>
          <p:nvPr>
            <p:ph type="title"/>
          </p:nvPr>
        </p:nvSpPr>
        <p:spPr/>
        <p:txBody>
          <a:bodyPr/>
          <a:lstStyle/>
          <a:p>
            <a:r>
              <a:rPr lang="en-US"/>
              <a:t>Preguntas reflexivas</a:t>
            </a:r>
          </a:p>
        </p:txBody>
      </p:sp>
      <p:sp>
        <p:nvSpPr>
          <p:cNvPr id="3" name="Content Placeholder 2">
            <a:extLst>
              <a:ext uri="{FF2B5EF4-FFF2-40B4-BE49-F238E27FC236}">
                <a16:creationId xmlns:a16="http://schemas.microsoft.com/office/drawing/2014/main" id="{4263CBC4-A649-48EB-A4AC-6CCD5F24F68B}"/>
              </a:ext>
            </a:extLst>
          </p:cNvPr>
          <p:cNvSpPr>
            <a:spLocks noGrp="1"/>
          </p:cNvSpPr>
          <p:nvPr>
            <p:ph idx="1"/>
          </p:nvPr>
        </p:nvSpPr>
        <p:spPr>
          <a:xfrm>
            <a:off x="784190" y="2055953"/>
            <a:ext cx="10623620" cy="4245872"/>
          </a:xfrm>
        </p:spPr>
        <p:txBody>
          <a:bodyPr>
            <a:normAutofit/>
          </a:bodyPr>
          <a:lstStyle/>
          <a:p>
            <a:pPr marL="305435" indent="-305435"/>
            <a:r>
              <a:rPr lang="en-US" sz="2000"/>
              <a:t>¿Cual es el </a:t>
            </a:r>
            <a:r>
              <a:rPr lang="en-US" sz="2000" err="1"/>
              <a:t>puntaje</a:t>
            </a:r>
            <a:r>
              <a:rPr lang="en-US" sz="2000"/>
              <a:t> DNE de mi programa, y actualmente cumplo con el objetivo de puntos DNE o no?</a:t>
            </a:r>
            <a:endParaRPr lang="es-ES" sz="2000"/>
          </a:p>
          <a:p>
            <a:pPr marL="305435" indent="-305435"/>
            <a:r>
              <a:rPr lang="es-ES" sz="2000"/>
              <a:t>¿Si mi programa no alcanza el objetivo de puntos, alguna de estas citas "caerá" antes del 3 de octubre de 2022, lo que hará que ahora alcancemos el objetivo de puntos?</a:t>
            </a:r>
          </a:p>
          <a:p>
            <a:pPr marL="305435" indent="-305435"/>
            <a:r>
              <a:rPr lang="es-ES" sz="2000"/>
              <a:t>¿Si mi programa está cerca de no alcanzar el objetivo de puntos DNE, en qué podríamos tratar de trabajar con nuestro mentor para apoyarnos en el cumplimiento de CCR?</a:t>
            </a:r>
          </a:p>
          <a:p>
            <a:pPr marL="305435" indent="-305435"/>
            <a:r>
              <a:rPr lang="es-ES" sz="2000"/>
              <a:t>¿Mi junta tiene sesiones de orientación o resumen sobre DNE a las que pueda asistir para obtener más información?</a:t>
            </a:r>
          </a:p>
          <a:p>
            <a:pPr marL="305435" indent="-305435"/>
            <a:r>
              <a:rPr lang="es-ES" sz="2000"/>
              <a:t>¿Cuáles son los requisitos de elegibilidad iniciales de Texas Rising Star? ¿Mi programa ya los cumple?</a:t>
            </a:r>
            <a:endParaRPr lang="en-US" sz="2000"/>
          </a:p>
        </p:txBody>
      </p:sp>
      <p:sp>
        <p:nvSpPr>
          <p:cNvPr id="4" name="Slide Number Placeholder 3">
            <a:extLst>
              <a:ext uri="{FF2B5EF4-FFF2-40B4-BE49-F238E27FC236}">
                <a16:creationId xmlns:a16="http://schemas.microsoft.com/office/drawing/2014/main" id="{2956EBD2-9179-4CB6-B01D-1EE105091303}"/>
              </a:ext>
              <a:ext uri="{C183D7F6-B498-43B3-948B-1728B52AA6E4}">
                <adec:decorative xmlns:adec="http://schemas.microsoft.com/office/drawing/2017/decorative" val="1"/>
              </a:ext>
            </a:extLst>
          </p:cNvPr>
          <p:cNvSpPr>
            <a:spLocks noGrp="1"/>
          </p:cNvSpPr>
          <p:nvPr>
            <p:ph type="sldNum" sz="quarter" idx="12"/>
          </p:nvPr>
        </p:nvSpPr>
        <p:spPr>
          <a:xfrm>
            <a:off x="10558299" y="6301825"/>
            <a:ext cx="1052508" cy="365125"/>
          </a:xfrm>
        </p:spPr>
        <p:txBody>
          <a:bodyPr/>
          <a:lstStyle/>
          <a:p>
            <a:fld id="{7FCEAAD6-CC81-491C-B57D-60F35C7E9431}" type="slidenum">
              <a:rPr lang="en-US" smtClean="0"/>
              <a:t>33</a:t>
            </a:fld>
            <a:endParaRPr lang="en-US"/>
          </a:p>
        </p:txBody>
      </p:sp>
      <p:pic>
        <p:nvPicPr>
          <p:cNvPr id="7" name="Picture 6">
            <a:extLst>
              <a:ext uri="{FF2B5EF4-FFF2-40B4-BE49-F238E27FC236}">
                <a16:creationId xmlns:a16="http://schemas.microsoft.com/office/drawing/2014/main" id="{7F01F86B-FC0F-4C83-BC8F-807F0B149E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Tree>
    <p:extLst>
      <p:ext uri="{BB962C8B-B14F-4D97-AF65-F5344CB8AC3E}">
        <p14:creationId xmlns:p14="http://schemas.microsoft.com/office/powerpoint/2010/main" val="424784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CBF0-209D-4D3B-8FF8-7ADEA67632EA}"/>
              </a:ext>
            </a:extLst>
          </p:cNvPr>
          <p:cNvSpPr>
            <a:spLocks noGrp="1"/>
          </p:cNvSpPr>
          <p:nvPr>
            <p:ph type="title"/>
          </p:nvPr>
        </p:nvSpPr>
        <p:spPr/>
        <p:txBody>
          <a:bodyPr/>
          <a:lstStyle/>
          <a:p>
            <a:r>
              <a:rPr lang="en-US">
                <a:solidFill>
                  <a:schemeClr val="bg1"/>
                </a:solidFill>
              </a:rPr>
              <a:t>Frequently Asked Questions</a:t>
            </a:r>
          </a:p>
        </p:txBody>
      </p:sp>
      <p:sp>
        <p:nvSpPr>
          <p:cNvPr id="3" name="Content Placeholder 2">
            <a:extLst>
              <a:ext uri="{FF2B5EF4-FFF2-40B4-BE49-F238E27FC236}">
                <a16:creationId xmlns:a16="http://schemas.microsoft.com/office/drawing/2014/main" id="{347B00F1-820E-451B-864C-46EB1B7BE581}"/>
              </a:ext>
            </a:extLst>
          </p:cNvPr>
          <p:cNvSpPr>
            <a:spLocks noGrp="1"/>
          </p:cNvSpPr>
          <p:nvPr>
            <p:ph idx="1"/>
          </p:nvPr>
        </p:nvSpPr>
        <p:spPr/>
        <p:txBody>
          <a:bodyPr>
            <a:normAutofit/>
          </a:bodyPr>
          <a:lstStyle/>
          <a:p>
            <a:pPr lvl="1"/>
            <a:r>
              <a:rPr lang="en-US" sz="2400"/>
              <a:t>What happens if our program exceeds the points threshold within our 24-months while working towards Texas Rising Star certification?</a:t>
            </a:r>
          </a:p>
          <a:p>
            <a:pPr lvl="1"/>
            <a:r>
              <a:rPr lang="en-US" sz="2400"/>
              <a:t>Can our program be screened for Texas Rising Star initial certification sooner than September 30, 2023?</a:t>
            </a:r>
          </a:p>
          <a:p>
            <a:pPr lvl="1"/>
            <a:r>
              <a:rPr lang="en-US" sz="2400"/>
              <a:t>Is there a waiver for special situations?</a:t>
            </a:r>
          </a:p>
        </p:txBody>
      </p:sp>
      <p:sp>
        <p:nvSpPr>
          <p:cNvPr id="5" name="Slide Number Placeholder 4">
            <a:extLst>
              <a:ext uri="{FF2B5EF4-FFF2-40B4-BE49-F238E27FC236}">
                <a16:creationId xmlns:a16="http://schemas.microsoft.com/office/drawing/2014/main" id="{191E3A24-A31E-4C60-B1E0-0E38DE6452B0}"/>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34</a:t>
            </a:fld>
            <a:endParaRPr lang="en-US"/>
          </a:p>
        </p:txBody>
      </p:sp>
      <p:pic>
        <p:nvPicPr>
          <p:cNvPr id="6" name="Picture 5">
            <a:extLst>
              <a:ext uri="{FF2B5EF4-FFF2-40B4-BE49-F238E27FC236}">
                <a16:creationId xmlns:a16="http://schemas.microsoft.com/office/drawing/2014/main" id="{6C547C81-406F-40A5-AD69-F3F3A94919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6284" y="5316813"/>
            <a:ext cx="2358271" cy="821886"/>
          </a:xfrm>
          <a:prstGeom prst="rect">
            <a:avLst/>
          </a:prstGeom>
        </p:spPr>
      </p:pic>
    </p:spTree>
    <p:extLst>
      <p:ext uri="{BB962C8B-B14F-4D97-AF65-F5344CB8AC3E}">
        <p14:creationId xmlns:p14="http://schemas.microsoft.com/office/powerpoint/2010/main" val="235170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CBF0-209D-4D3B-8FF8-7ADEA67632EA}"/>
              </a:ext>
            </a:extLst>
          </p:cNvPr>
          <p:cNvSpPr>
            <a:spLocks noGrp="1"/>
          </p:cNvSpPr>
          <p:nvPr>
            <p:ph type="title"/>
          </p:nvPr>
        </p:nvSpPr>
        <p:spPr/>
        <p:txBody>
          <a:bodyPr/>
          <a:lstStyle/>
          <a:p>
            <a:r>
              <a:rPr lang="en-US">
                <a:solidFill>
                  <a:schemeClr val="bg1"/>
                </a:solidFill>
              </a:rPr>
              <a:t>Preguntas frecuentes</a:t>
            </a:r>
          </a:p>
        </p:txBody>
      </p:sp>
      <p:sp>
        <p:nvSpPr>
          <p:cNvPr id="3" name="Content Placeholder 2">
            <a:extLst>
              <a:ext uri="{FF2B5EF4-FFF2-40B4-BE49-F238E27FC236}">
                <a16:creationId xmlns:a16="http://schemas.microsoft.com/office/drawing/2014/main" id="{347B00F1-820E-451B-864C-46EB1B7BE581}"/>
              </a:ext>
            </a:extLst>
          </p:cNvPr>
          <p:cNvSpPr>
            <a:spLocks noGrp="1"/>
          </p:cNvSpPr>
          <p:nvPr>
            <p:ph idx="1"/>
          </p:nvPr>
        </p:nvSpPr>
        <p:spPr/>
        <p:txBody>
          <a:bodyPr>
            <a:normAutofit/>
          </a:bodyPr>
          <a:lstStyle/>
          <a:p>
            <a:pPr marL="629920" lvl="1" indent="-305435"/>
            <a:r>
              <a:rPr lang="es-ES" sz="2400"/>
              <a:t>¿Qué sucede si nuestro programa supera el objetivo de puntos dentro de nuestros 24 meses mientras trabaja para obtener la certificación Texas Rising Star?</a:t>
            </a:r>
          </a:p>
          <a:p>
            <a:pPr marL="629920" lvl="1" indent="-305435"/>
            <a:r>
              <a:rPr lang="es-ES" sz="2400"/>
              <a:t>¿Se puede evaluar nuestro programa para la certificación inicial de Texas Rising Star antes del 30 de septiembre de 2023?</a:t>
            </a:r>
          </a:p>
          <a:p>
            <a:pPr marL="629920" lvl="1" indent="-305435"/>
            <a:r>
              <a:rPr lang="es-ES" sz="2400"/>
              <a:t>¿Existe una exención para situaciones especiales?</a:t>
            </a:r>
            <a:endParaRPr lang="en-US" sz="2400"/>
          </a:p>
        </p:txBody>
      </p:sp>
      <p:sp>
        <p:nvSpPr>
          <p:cNvPr id="5" name="Slide Number Placeholder 4">
            <a:extLst>
              <a:ext uri="{FF2B5EF4-FFF2-40B4-BE49-F238E27FC236}">
                <a16:creationId xmlns:a16="http://schemas.microsoft.com/office/drawing/2014/main" id="{191E3A24-A31E-4C60-B1E0-0E38DE6452B0}"/>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35</a:t>
            </a:fld>
            <a:endParaRPr lang="en-US"/>
          </a:p>
        </p:txBody>
      </p:sp>
      <p:pic>
        <p:nvPicPr>
          <p:cNvPr id="6" name="Picture 5">
            <a:extLst>
              <a:ext uri="{FF2B5EF4-FFF2-40B4-BE49-F238E27FC236}">
                <a16:creationId xmlns:a16="http://schemas.microsoft.com/office/drawing/2014/main" id="{6C547C81-406F-40A5-AD69-F3F3A94919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6284" y="5316813"/>
            <a:ext cx="2358271" cy="821886"/>
          </a:xfrm>
          <a:prstGeom prst="rect">
            <a:avLst/>
          </a:prstGeom>
        </p:spPr>
      </p:pic>
    </p:spTree>
    <p:extLst>
      <p:ext uri="{BB962C8B-B14F-4D97-AF65-F5344CB8AC3E}">
        <p14:creationId xmlns:p14="http://schemas.microsoft.com/office/powerpoint/2010/main" val="3075532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lstStyle/>
          <a:p>
            <a:r>
              <a:rPr lang="en-US">
                <a:solidFill>
                  <a:srgbClr val="002060"/>
                </a:solidFill>
              </a:rPr>
              <a:t>Waivers </a:t>
            </a:r>
          </a:p>
        </p:txBody>
      </p:sp>
      <p:graphicFrame>
        <p:nvGraphicFramePr>
          <p:cNvPr id="6" name="Diagram 5" descr="Three charts noting the 3 types of extension waiver criterion that can be approved">
            <a:extLst>
              <a:ext uri="{FF2B5EF4-FFF2-40B4-BE49-F238E27FC236}">
                <a16:creationId xmlns:a16="http://schemas.microsoft.com/office/drawing/2014/main" id="{841664A9-0D1D-4F6E-88F7-CB9242453965}"/>
              </a:ext>
            </a:extLst>
          </p:cNvPr>
          <p:cNvGraphicFramePr/>
          <p:nvPr>
            <p:extLst>
              <p:ext uri="{D42A27DB-BD31-4B8C-83A1-F6EECF244321}">
                <p14:modId xmlns:p14="http://schemas.microsoft.com/office/powerpoint/2010/main" val="2663859657"/>
              </p:ext>
            </p:extLst>
          </p:nvPr>
        </p:nvGraphicFramePr>
        <p:xfrm>
          <a:off x="987541" y="1463037"/>
          <a:ext cx="9570759" cy="5142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36</a:t>
            </a:fld>
            <a:endParaRPr lang="en-US"/>
          </a:p>
        </p:txBody>
      </p:sp>
      <p:pic>
        <p:nvPicPr>
          <p:cNvPr id="7" name="Picture 6" descr="Texas Rising Star logo">
            <a:extLst>
              <a:ext uri="{FF2B5EF4-FFF2-40B4-BE49-F238E27FC236}">
                <a16:creationId xmlns:a16="http://schemas.microsoft.com/office/drawing/2014/main" id="{5A3FFA80-33A7-44DF-83F7-E3315313A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1495681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lstStyle/>
          <a:p>
            <a:r>
              <a:rPr lang="en-US">
                <a:solidFill>
                  <a:srgbClr val="002060"/>
                </a:solidFill>
              </a:rPr>
              <a:t>Exenciones</a:t>
            </a:r>
          </a:p>
        </p:txBody>
      </p:sp>
      <p:graphicFrame>
        <p:nvGraphicFramePr>
          <p:cNvPr id="6" name="Diagram 5" descr="Three charts noting the 3 types of extension waiver criterion that can be approved">
            <a:extLst>
              <a:ext uri="{FF2B5EF4-FFF2-40B4-BE49-F238E27FC236}">
                <a16:creationId xmlns:a16="http://schemas.microsoft.com/office/drawing/2014/main" id="{841664A9-0D1D-4F6E-88F7-CB9242453965}"/>
              </a:ext>
            </a:extLst>
          </p:cNvPr>
          <p:cNvGraphicFramePr/>
          <p:nvPr>
            <p:extLst>
              <p:ext uri="{D42A27DB-BD31-4B8C-83A1-F6EECF244321}">
                <p14:modId xmlns:p14="http://schemas.microsoft.com/office/powerpoint/2010/main" val="3019051105"/>
              </p:ext>
            </p:extLst>
          </p:nvPr>
        </p:nvGraphicFramePr>
        <p:xfrm>
          <a:off x="987541" y="1463037"/>
          <a:ext cx="9570759" cy="5142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37</a:t>
            </a:fld>
            <a:endParaRPr lang="en-US"/>
          </a:p>
        </p:txBody>
      </p:sp>
      <p:pic>
        <p:nvPicPr>
          <p:cNvPr id="7" name="Picture 6" descr="Texas Rising Star logo">
            <a:extLst>
              <a:ext uri="{FF2B5EF4-FFF2-40B4-BE49-F238E27FC236}">
                <a16:creationId xmlns:a16="http://schemas.microsoft.com/office/drawing/2014/main" id="{5A3FFA80-33A7-44DF-83F7-E3315313A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1568685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31">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33">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5">
            <a:extLst>
              <a:ext uri="{FF2B5EF4-FFF2-40B4-BE49-F238E27FC236}">
                <a16:creationId xmlns:a16="http://schemas.microsoft.com/office/drawing/2014/main" id="{33030110-5A0B-4476-9070-A890E1987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7">
            <a:extLst>
              <a:ext uri="{FF2B5EF4-FFF2-40B4-BE49-F238E27FC236}">
                <a16:creationId xmlns:a16="http://schemas.microsoft.com/office/drawing/2014/main" id="{D6B3AE72-FEDF-46AA-974F-89AE6D73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5FBB7-A2A6-438E-8EC6-E41AB14A24B1}"/>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a:t>Suspension Status</a:t>
            </a:r>
          </a:p>
        </p:txBody>
      </p:sp>
      <p:sp>
        <p:nvSpPr>
          <p:cNvPr id="3" name="Text Placeholder 2">
            <a:extLst>
              <a:ext uri="{FF2B5EF4-FFF2-40B4-BE49-F238E27FC236}">
                <a16:creationId xmlns:a16="http://schemas.microsoft.com/office/drawing/2014/main" id="{10F952FB-5139-4D58-B876-AFC8C2A29298}"/>
              </a:ext>
            </a:extLst>
          </p:cNvPr>
          <p:cNvSpPr>
            <a:spLocks noGrp="1"/>
          </p:cNvSpPr>
          <p:nvPr>
            <p:ph type="body" idx="1"/>
          </p:nvPr>
        </p:nvSpPr>
        <p:spPr>
          <a:xfrm>
            <a:off x="581194" y="2172965"/>
            <a:ext cx="10993546" cy="525565"/>
          </a:xfrm>
        </p:spPr>
        <p:txBody>
          <a:bodyPr vert="horz" lIns="91440" tIns="45720" rIns="91440" bIns="45720" rtlCol="0" anchor="t">
            <a:normAutofit/>
          </a:bodyPr>
          <a:lstStyle/>
          <a:p>
            <a:r>
              <a:rPr lang="en-US" sz="1600">
                <a:ea typeface="+mn-lt"/>
                <a:cs typeface="+mn-lt"/>
              </a:rPr>
              <a:t>CURRENT TEXAS RISING STAR PROVIDERS</a:t>
            </a:r>
            <a:r>
              <a:rPr lang="en-US" sz="1600"/>
              <a:t> </a:t>
            </a:r>
            <a:endParaRPr lang="en-US"/>
          </a:p>
        </p:txBody>
      </p:sp>
      <p:sp>
        <p:nvSpPr>
          <p:cNvPr id="35" name="Rectangle 39">
            <a:extLst>
              <a:ext uri="{FF2B5EF4-FFF2-40B4-BE49-F238E27FC236}">
                <a16:creationId xmlns:a16="http://schemas.microsoft.com/office/drawing/2014/main" id="{4606A188-BA67-4D51-AE09-D933B5B74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790605"/>
            <a:ext cx="3702689" cy="360273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1AA0823-90D9-4B6B-B4C9-64EFEB68F032}"/>
              </a:ext>
              <a:ext uri="{C183D7F6-B498-43B3-948B-1728B52AA6E4}">
                <adec:decorative xmlns:adec="http://schemas.microsoft.com/office/drawing/2017/decorative" val="1"/>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7FCEAAD6-CC81-491C-B57D-60F35C7E9431}" type="slidenum">
              <a:rPr lang="en-US" smtClean="0"/>
              <a:pPr>
                <a:spcAft>
                  <a:spcPts val="600"/>
                </a:spcAft>
              </a:pPr>
              <a:t>38</a:t>
            </a:fld>
            <a:endParaRPr lang="en-US"/>
          </a:p>
        </p:txBody>
      </p:sp>
      <p:sp>
        <p:nvSpPr>
          <p:cNvPr id="37" name="Rectangle 41">
            <a:extLst>
              <a:ext uri="{FF2B5EF4-FFF2-40B4-BE49-F238E27FC236}">
                <a16:creationId xmlns:a16="http://schemas.microsoft.com/office/drawing/2014/main" id="{56811BD5-B4F0-45E5-B18A-CDD7BBB7D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201" y="2790605"/>
            <a:ext cx="7497916" cy="360273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CE2A910B-3E43-469B-A691-1F9C28CE038F}"/>
              </a:ext>
            </a:extLst>
          </p:cNvPr>
          <p:cNvSpPr txBox="1">
            <a:spLocks/>
          </p:cNvSpPr>
          <p:nvPr/>
        </p:nvSpPr>
        <p:spPr>
          <a:xfrm>
            <a:off x="4338536" y="2870233"/>
            <a:ext cx="7236204" cy="3431592"/>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r>
              <a:rPr lang="en-US" sz="2800" cap="none">
                <a:solidFill>
                  <a:srgbClr val="002060"/>
                </a:solidFill>
              </a:rPr>
              <a:t>Current Texas Rising Star provider falling below Two-Star certification level are placed in Suspension Status for a minimum of 6 months (up to 15-months)</a:t>
            </a:r>
          </a:p>
          <a:p>
            <a:pPr marL="457200" indent="-457200">
              <a:buFont typeface="Wingdings" panose="05000000000000000000" pitchFamily="2" charset="2"/>
              <a:buChar char="§"/>
            </a:pPr>
            <a:r>
              <a:rPr lang="en-US" sz="2800" cap="none">
                <a:solidFill>
                  <a:srgbClr val="002060"/>
                </a:solidFill>
              </a:rPr>
              <a:t>Must meet initial certification eligibility by 15 months to retain CCS provider agreement and CC Rule indicating no new high/medium-high deficiencies for 6 consecutive months</a:t>
            </a:r>
          </a:p>
          <a:p>
            <a:pPr marL="457200" indent="-457200">
              <a:buFont typeface="Wingdings" panose="05000000000000000000" pitchFamily="2" charset="2"/>
              <a:buChar char="§"/>
            </a:pPr>
            <a:r>
              <a:rPr lang="en-US" sz="2800" cap="none">
                <a:solidFill>
                  <a:srgbClr val="002060"/>
                </a:solidFill>
              </a:rPr>
              <a:t>Not eligible for Entry Level Designation</a:t>
            </a:r>
          </a:p>
          <a:p>
            <a:pPr marL="457200" indent="-457200">
              <a:buFont typeface="Wingdings" panose="05000000000000000000" pitchFamily="2" charset="2"/>
              <a:buChar char="§"/>
            </a:pPr>
            <a:r>
              <a:rPr lang="en-US" sz="2800" cap="none">
                <a:solidFill>
                  <a:srgbClr val="002060"/>
                </a:solidFill>
              </a:rPr>
              <a:t>Must continue to meet points threshold</a:t>
            </a:r>
          </a:p>
        </p:txBody>
      </p:sp>
      <p:pic>
        <p:nvPicPr>
          <p:cNvPr id="6" name="Picture 5">
            <a:extLst>
              <a:ext uri="{FF2B5EF4-FFF2-40B4-BE49-F238E27FC236}">
                <a16:creationId xmlns:a16="http://schemas.microsoft.com/office/drawing/2014/main" id="{7EE30F7A-4FAF-4DC6-8A1B-F4343DBA2E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70" y="3925567"/>
            <a:ext cx="3537016" cy="1320923"/>
          </a:xfrm>
          <a:prstGeom prst="rect">
            <a:avLst/>
          </a:prstGeom>
        </p:spPr>
      </p:pic>
      <p:pic>
        <p:nvPicPr>
          <p:cNvPr id="15" name="Picture 14">
            <a:extLst>
              <a:ext uri="{FF2B5EF4-FFF2-40B4-BE49-F238E27FC236}">
                <a16:creationId xmlns:a16="http://schemas.microsoft.com/office/drawing/2014/main" id="{8E540A67-160B-41DD-9ABB-8B76E861E8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1735422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7A1EB241-0852-428A-8A50-67737CA9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31">
            <a:extLst>
              <a:ext uri="{FF2B5EF4-FFF2-40B4-BE49-F238E27FC236}">
                <a16:creationId xmlns:a16="http://schemas.microsoft.com/office/drawing/2014/main" id="{7A23EDC2-E1E5-4C5D-9C74-714516AF5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33">
            <a:extLst>
              <a:ext uri="{FF2B5EF4-FFF2-40B4-BE49-F238E27FC236}">
                <a16:creationId xmlns:a16="http://schemas.microsoft.com/office/drawing/2014/main" id="{B2781548-0E4F-4401-A909-82EDF50DB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5">
            <a:extLst>
              <a:ext uri="{FF2B5EF4-FFF2-40B4-BE49-F238E27FC236}">
                <a16:creationId xmlns:a16="http://schemas.microsoft.com/office/drawing/2014/main" id="{33030110-5A0B-4476-9070-A890E1987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3" name="Rectangle 37">
            <a:extLst>
              <a:ext uri="{FF2B5EF4-FFF2-40B4-BE49-F238E27FC236}">
                <a16:creationId xmlns:a16="http://schemas.microsoft.com/office/drawing/2014/main" id="{D6B3AE72-FEDF-46AA-974F-89AE6D73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5FBB7-A2A6-438E-8EC6-E41AB14A24B1}"/>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a:t>Estado de suspención</a:t>
            </a:r>
          </a:p>
        </p:txBody>
      </p:sp>
      <p:sp>
        <p:nvSpPr>
          <p:cNvPr id="3" name="Text Placeholder 2">
            <a:extLst>
              <a:ext uri="{FF2B5EF4-FFF2-40B4-BE49-F238E27FC236}">
                <a16:creationId xmlns:a16="http://schemas.microsoft.com/office/drawing/2014/main" id="{10F952FB-5139-4D58-B876-AFC8C2A29298}"/>
              </a:ext>
            </a:extLst>
          </p:cNvPr>
          <p:cNvSpPr>
            <a:spLocks noGrp="1"/>
          </p:cNvSpPr>
          <p:nvPr>
            <p:ph type="body" idx="1"/>
          </p:nvPr>
        </p:nvSpPr>
        <p:spPr>
          <a:xfrm>
            <a:off x="581194" y="2172965"/>
            <a:ext cx="10993546" cy="525565"/>
          </a:xfrm>
        </p:spPr>
        <p:txBody>
          <a:bodyPr vert="horz" lIns="91440" tIns="45720" rIns="91440" bIns="45720" rtlCol="0" anchor="t">
            <a:normAutofit/>
          </a:bodyPr>
          <a:lstStyle/>
          <a:p>
            <a:r>
              <a:rPr lang="en-US" sz="1600"/>
              <a:t>Proveedores actual de Texas Rising Star </a:t>
            </a:r>
          </a:p>
        </p:txBody>
      </p:sp>
      <p:sp>
        <p:nvSpPr>
          <p:cNvPr id="35" name="Rectangle 39">
            <a:extLst>
              <a:ext uri="{FF2B5EF4-FFF2-40B4-BE49-F238E27FC236}">
                <a16:creationId xmlns:a16="http://schemas.microsoft.com/office/drawing/2014/main" id="{4606A188-BA67-4D51-AE09-D933B5B74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790605"/>
            <a:ext cx="3702689" cy="360273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1AA0823-90D9-4B6B-B4C9-64EFEB68F032}"/>
              </a:ext>
              <a:ext uri="{C183D7F6-B498-43B3-948B-1728B52AA6E4}">
                <adec:decorative xmlns:adec="http://schemas.microsoft.com/office/drawing/2017/decorative" val="1"/>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7FCEAAD6-CC81-491C-B57D-60F35C7E9431}" type="slidenum">
              <a:rPr lang="en-US" smtClean="0"/>
              <a:pPr>
                <a:spcAft>
                  <a:spcPts val="600"/>
                </a:spcAft>
              </a:pPr>
              <a:t>39</a:t>
            </a:fld>
            <a:endParaRPr lang="en-US"/>
          </a:p>
        </p:txBody>
      </p:sp>
      <p:sp>
        <p:nvSpPr>
          <p:cNvPr id="37" name="Rectangle 41">
            <a:extLst>
              <a:ext uri="{FF2B5EF4-FFF2-40B4-BE49-F238E27FC236}">
                <a16:creationId xmlns:a16="http://schemas.microsoft.com/office/drawing/2014/main" id="{56811BD5-B4F0-45E5-B18A-CDD7BBB7D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201" y="2790605"/>
            <a:ext cx="7497916" cy="360273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CE2A910B-3E43-469B-A691-1F9C28CE038F}"/>
              </a:ext>
            </a:extLst>
          </p:cNvPr>
          <p:cNvSpPr txBox="1">
            <a:spLocks/>
          </p:cNvSpPr>
          <p:nvPr/>
        </p:nvSpPr>
        <p:spPr>
          <a:xfrm>
            <a:off x="4338536" y="2870233"/>
            <a:ext cx="7236204" cy="3431592"/>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r>
              <a:rPr lang="en-US" sz="2800" cap="none">
                <a:solidFill>
                  <a:srgbClr val="002060"/>
                </a:solidFill>
              </a:rPr>
              <a:t>Proveedor actual de Texas Rising Star cayendo abajo de nivel de certificacion de Dos-Estrellas  son designados en estado de suspención por minimo 6 meses (hasta 15 meses)</a:t>
            </a:r>
          </a:p>
          <a:p>
            <a:pPr marL="457200" indent="-457200">
              <a:buFont typeface="Wingdings" panose="05000000000000000000" pitchFamily="2" charset="2"/>
              <a:buChar char="§"/>
            </a:pPr>
            <a:r>
              <a:rPr lang="en-US" sz="2800" cap="none">
                <a:solidFill>
                  <a:srgbClr val="002060"/>
                </a:solidFill>
              </a:rPr>
              <a:t>Debe cumplir con la certificación inicial de elegibilidad en 15 meses para mantener el acuerdo de proveedor de CCS  y la regla de CC que indicado no deficiencias altas/medio-alta nuevas para 6 meses consecutivo </a:t>
            </a:r>
          </a:p>
          <a:p>
            <a:pPr marL="457200" indent="-457200">
              <a:buFont typeface="Wingdings" panose="05000000000000000000" pitchFamily="2" charset="2"/>
              <a:buChar char="§"/>
            </a:pPr>
            <a:r>
              <a:rPr lang="en-US" sz="2800" cap="none">
                <a:solidFill>
                  <a:srgbClr val="002060"/>
                </a:solidFill>
              </a:rPr>
              <a:t>No es elegible para la designación nivel de entrada</a:t>
            </a:r>
          </a:p>
          <a:p>
            <a:pPr marL="457200" indent="-457200">
              <a:buFont typeface="Wingdings" panose="05000000000000000000" pitchFamily="2" charset="2"/>
              <a:buChar char="§"/>
            </a:pPr>
            <a:r>
              <a:rPr lang="en-US" sz="2800" cap="none">
                <a:solidFill>
                  <a:srgbClr val="002060"/>
                </a:solidFill>
              </a:rPr>
              <a:t>Debe continuar alcanzando el objetivo de puntos</a:t>
            </a:r>
          </a:p>
        </p:txBody>
      </p:sp>
      <p:pic>
        <p:nvPicPr>
          <p:cNvPr id="6" name="Picture 5">
            <a:extLst>
              <a:ext uri="{FF2B5EF4-FFF2-40B4-BE49-F238E27FC236}">
                <a16:creationId xmlns:a16="http://schemas.microsoft.com/office/drawing/2014/main" id="{7EE30F7A-4FAF-4DC6-8A1B-F4343DBA2E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70" y="3925567"/>
            <a:ext cx="3537016" cy="1320923"/>
          </a:xfrm>
          <a:prstGeom prst="rect">
            <a:avLst/>
          </a:prstGeom>
        </p:spPr>
      </p:pic>
      <p:pic>
        <p:nvPicPr>
          <p:cNvPr id="15" name="Picture 14">
            <a:extLst>
              <a:ext uri="{FF2B5EF4-FFF2-40B4-BE49-F238E27FC236}">
                <a16:creationId xmlns:a16="http://schemas.microsoft.com/office/drawing/2014/main" id="{8E540A67-160B-41DD-9ABB-8B76E861E80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123361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448B-8813-4307-9B43-541090A6319A}"/>
              </a:ext>
            </a:extLst>
          </p:cNvPr>
          <p:cNvSpPr>
            <a:spLocks noGrp="1"/>
          </p:cNvSpPr>
          <p:nvPr>
            <p:ph type="title"/>
          </p:nvPr>
        </p:nvSpPr>
        <p:spPr/>
        <p:txBody>
          <a:bodyPr/>
          <a:lstStyle/>
          <a:p>
            <a:r>
              <a:rPr lang="en-US"/>
              <a:t>Rule Timeline</a:t>
            </a:r>
          </a:p>
        </p:txBody>
      </p:sp>
      <p:sp>
        <p:nvSpPr>
          <p:cNvPr id="3" name="Content Placeholder 2">
            <a:extLst>
              <a:ext uri="{FF2B5EF4-FFF2-40B4-BE49-F238E27FC236}">
                <a16:creationId xmlns:a16="http://schemas.microsoft.com/office/drawing/2014/main" id="{4263CBC4-A649-48EB-A4AC-6CCD5F24F68B}"/>
              </a:ext>
            </a:extLst>
          </p:cNvPr>
          <p:cNvSpPr>
            <a:spLocks noGrp="1"/>
          </p:cNvSpPr>
          <p:nvPr>
            <p:ph idx="1"/>
          </p:nvPr>
        </p:nvSpPr>
        <p:spPr>
          <a:xfrm>
            <a:off x="784190" y="2055953"/>
            <a:ext cx="10623620" cy="4245872"/>
          </a:xfrm>
        </p:spPr>
        <p:txBody>
          <a:bodyPr>
            <a:normAutofit/>
          </a:bodyPr>
          <a:lstStyle/>
          <a:p>
            <a:r>
              <a:rPr lang="en-US" sz="3200"/>
              <a:t>August 2022:  	Drafting Final Rules</a:t>
            </a:r>
          </a:p>
          <a:p>
            <a:r>
              <a:rPr lang="en-US" sz="3200"/>
              <a:t>9/13/2022:		Commission Action</a:t>
            </a:r>
          </a:p>
          <a:p>
            <a:r>
              <a:rPr lang="en-US" sz="3200"/>
              <a:t>10/03/2022: 	Rule Effective/Implementation begins</a:t>
            </a:r>
          </a:p>
        </p:txBody>
      </p:sp>
      <p:sp>
        <p:nvSpPr>
          <p:cNvPr id="4" name="Slide Number Placeholder 3">
            <a:extLst>
              <a:ext uri="{FF2B5EF4-FFF2-40B4-BE49-F238E27FC236}">
                <a16:creationId xmlns:a16="http://schemas.microsoft.com/office/drawing/2014/main" id="{2956EBD2-9179-4CB6-B01D-1EE105091303}"/>
              </a:ext>
              <a:ext uri="{C183D7F6-B498-43B3-948B-1728B52AA6E4}">
                <adec:decorative xmlns:adec="http://schemas.microsoft.com/office/drawing/2017/decorative" val="1"/>
              </a:ext>
            </a:extLst>
          </p:cNvPr>
          <p:cNvSpPr>
            <a:spLocks noGrp="1"/>
          </p:cNvSpPr>
          <p:nvPr>
            <p:ph type="sldNum" sz="quarter" idx="12"/>
          </p:nvPr>
        </p:nvSpPr>
        <p:spPr>
          <a:xfrm>
            <a:off x="10558299" y="6301825"/>
            <a:ext cx="1052508" cy="365125"/>
          </a:xfrm>
        </p:spPr>
        <p:txBody>
          <a:bodyPr/>
          <a:lstStyle/>
          <a:p>
            <a:fld id="{7FCEAAD6-CC81-491C-B57D-60F35C7E9431}" type="slidenum">
              <a:rPr lang="en-US" smtClean="0"/>
              <a:t>4</a:t>
            </a:fld>
            <a:endParaRPr lang="en-US"/>
          </a:p>
        </p:txBody>
      </p:sp>
      <p:pic>
        <p:nvPicPr>
          <p:cNvPr id="6" name="Picture 5">
            <a:extLst>
              <a:ext uri="{FF2B5EF4-FFF2-40B4-BE49-F238E27FC236}">
                <a16:creationId xmlns:a16="http://schemas.microsoft.com/office/drawing/2014/main" id="{BEA5663E-8A39-4F8F-B761-554099FC3D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Tree>
    <p:extLst>
      <p:ext uri="{BB962C8B-B14F-4D97-AF65-F5344CB8AC3E}">
        <p14:creationId xmlns:p14="http://schemas.microsoft.com/office/powerpoint/2010/main" val="1850283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lstStyle/>
          <a:p>
            <a:r>
              <a:rPr lang="en-US">
                <a:solidFill>
                  <a:srgbClr val="002060"/>
                </a:solidFill>
              </a:rPr>
              <a:t>NON-Compliance with Suspension Status</a:t>
            </a:r>
          </a:p>
        </p:txBody>
      </p:sp>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40</a:t>
            </a:fld>
            <a:endParaRPr lang="en-US"/>
          </a:p>
        </p:txBody>
      </p:sp>
      <p:sp>
        <p:nvSpPr>
          <p:cNvPr id="7" name="Content Placeholder 2">
            <a:extLst>
              <a:ext uri="{FF2B5EF4-FFF2-40B4-BE49-F238E27FC236}">
                <a16:creationId xmlns:a16="http://schemas.microsoft.com/office/drawing/2014/main" id="{10D7FFA3-460C-4B6C-969F-3F4E26FE0056}"/>
              </a:ext>
            </a:extLst>
          </p:cNvPr>
          <p:cNvSpPr txBox="1">
            <a:spLocks/>
          </p:cNvSpPr>
          <p:nvPr/>
        </p:nvSpPr>
        <p:spPr>
          <a:xfrm>
            <a:off x="581190" y="1910890"/>
            <a:ext cx="10993550" cy="426468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cap="none">
                <a:solidFill>
                  <a:srgbClr val="002060"/>
                </a:solidFill>
              </a:rPr>
              <a:t>End of 12-months Suspension Status</a:t>
            </a:r>
            <a:r>
              <a:rPr lang="en-US" sz="2800">
                <a:solidFill>
                  <a:srgbClr val="002060"/>
                </a:solidFill>
              </a:rPr>
              <a:t>:</a:t>
            </a:r>
          </a:p>
          <a:p>
            <a:pPr marL="1371600" lvl="2" indent="-457200">
              <a:buFont typeface="Wingdings" panose="05000000000000000000" pitchFamily="2" charset="2"/>
              <a:buChar char="§"/>
            </a:pPr>
            <a:r>
              <a:rPr lang="en-US" sz="2600">
                <a:solidFill>
                  <a:srgbClr val="002060"/>
                </a:solidFill>
              </a:rPr>
              <a:t>Failure to retain certification status </a:t>
            </a:r>
            <a:r>
              <a:rPr lang="en-US" sz="2600">
                <a:solidFill>
                  <a:srgbClr val="002060"/>
                </a:solidFill>
                <a:sym typeface="Wingdings" panose="05000000000000000000" pitchFamily="2" charset="2"/>
              </a:rPr>
              <a:t> </a:t>
            </a:r>
          </a:p>
          <a:p>
            <a:pPr marL="1828800" lvl="3" indent="-457200">
              <a:buFont typeface="Wingdings" panose="05000000000000000000" pitchFamily="2" charset="2"/>
              <a:buChar char="§"/>
            </a:pPr>
            <a:r>
              <a:rPr lang="en-US" sz="2400" cap="none">
                <a:solidFill>
                  <a:srgbClr val="002060"/>
                </a:solidFill>
                <a:sym typeface="Wingdings" panose="05000000000000000000" pitchFamily="2" charset="2"/>
              </a:rPr>
              <a:t>Cannot be eligible for Entry Level Designation and its 24-months timeframe</a:t>
            </a:r>
          </a:p>
          <a:p>
            <a:pPr marL="1828800" lvl="3" indent="-457200">
              <a:buFont typeface="Wingdings" panose="05000000000000000000" pitchFamily="2" charset="2"/>
              <a:buChar char="§"/>
            </a:pPr>
            <a:r>
              <a:rPr lang="en-US" sz="2400">
                <a:solidFill>
                  <a:srgbClr val="002060"/>
                </a:solidFill>
                <a:sym typeface="Wingdings" panose="05000000000000000000" pitchFamily="2" charset="2"/>
              </a:rPr>
              <a:t>CCS Provider agreement is ended</a:t>
            </a:r>
          </a:p>
          <a:p>
            <a:pPr marL="1828800" lvl="3" indent="-457200">
              <a:buFont typeface="Wingdings" panose="05000000000000000000" pitchFamily="2" charset="2"/>
              <a:buChar char="§"/>
            </a:pPr>
            <a:r>
              <a:rPr lang="en-US" sz="2400">
                <a:solidFill>
                  <a:srgbClr val="002060"/>
                </a:solidFill>
                <a:sym typeface="Wingdings" panose="05000000000000000000" pitchFamily="2" charset="2"/>
              </a:rPr>
              <a:t>Must come back as Texas Rising Star-certified</a:t>
            </a:r>
          </a:p>
          <a:p>
            <a:endParaRPr lang="en-US" sz="2800" cap="none">
              <a:solidFill>
                <a:srgbClr val="002060"/>
              </a:solidFill>
            </a:endParaRPr>
          </a:p>
        </p:txBody>
      </p:sp>
      <p:pic>
        <p:nvPicPr>
          <p:cNvPr id="6" name="Picture 5" descr="Texas Rising Star logo">
            <a:extLst>
              <a:ext uri="{FF2B5EF4-FFF2-40B4-BE49-F238E27FC236}">
                <a16:creationId xmlns:a16="http://schemas.microsoft.com/office/drawing/2014/main" id="{7FE37BE9-5311-42B9-94A1-0126DFECB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742984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lstStyle/>
          <a:p>
            <a:r>
              <a:rPr lang="en-US">
                <a:solidFill>
                  <a:srgbClr val="002060"/>
                </a:solidFill>
              </a:rPr>
              <a:t>Incumplimiento con estado de suspension</a:t>
            </a:r>
          </a:p>
        </p:txBody>
      </p:sp>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41</a:t>
            </a:fld>
            <a:endParaRPr lang="en-US"/>
          </a:p>
        </p:txBody>
      </p:sp>
      <p:sp>
        <p:nvSpPr>
          <p:cNvPr id="7" name="Content Placeholder 2">
            <a:extLst>
              <a:ext uri="{FF2B5EF4-FFF2-40B4-BE49-F238E27FC236}">
                <a16:creationId xmlns:a16="http://schemas.microsoft.com/office/drawing/2014/main" id="{10D7FFA3-460C-4B6C-969F-3F4E26FE0056}"/>
              </a:ext>
            </a:extLst>
          </p:cNvPr>
          <p:cNvSpPr txBox="1">
            <a:spLocks/>
          </p:cNvSpPr>
          <p:nvPr/>
        </p:nvSpPr>
        <p:spPr>
          <a:xfrm>
            <a:off x="581190" y="1910890"/>
            <a:ext cx="10993550" cy="426468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800" cap="none">
                <a:solidFill>
                  <a:srgbClr val="002060"/>
                </a:solidFill>
              </a:rPr>
              <a:t>Final de 12-meses de Estado de Suspensión</a:t>
            </a:r>
            <a:r>
              <a:rPr lang="en-US" sz="2800">
                <a:solidFill>
                  <a:srgbClr val="002060"/>
                </a:solidFill>
              </a:rPr>
              <a:t>:</a:t>
            </a:r>
          </a:p>
          <a:p>
            <a:pPr marL="1371600" lvl="2" indent="-457200">
              <a:buFont typeface="Wingdings" panose="05000000000000000000" pitchFamily="2" charset="2"/>
              <a:buChar char="§"/>
            </a:pPr>
            <a:r>
              <a:rPr lang="en-US" sz="2600">
                <a:solidFill>
                  <a:srgbClr val="002060"/>
                </a:solidFill>
              </a:rPr>
              <a:t>Falta de mantener estado de certificación  </a:t>
            </a:r>
            <a:r>
              <a:rPr lang="en-US" sz="2600">
                <a:solidFill>
                  <a:srgbClr val="002060"/>
                </a:solidFill>
                <a:sym typeface="Wingdings" panose="05000000000000000000" pitchFamily="2" charset="2"/>
              </a:rPr>
              <a:t> </a:t>
            </a:r>
            <a:endParaRPr lang="en-US" sz="2600">
              <a:solidFill>
                <a:srgbClr val="002060"/>
              </a:solidFill>
            </a:endParaRPr>
          </a:p>
          <a:p>
            <a:pPr marL="1828800" lvl="3" indent="-457200">
              <a:buFont typeface="Wingdings" panose="05000000000000000000" pitchFamily="2" charset="2"/>
              <a:buChar char="§"/>
            </a:pPr>
            <a:r>
              <a:rPr lang="es-ES" sz="2400">
                <a:solidFill>
                  <a:srgbClr val="002060"/>
                </a:solidFill>
                <a:sym typeface="Wingdings" panose="05000000000000000000" pitchFamily="2" charset="2"/>
              </a:rPr>
              <a:t>No puede ser elegible para la designación de nivel de entrada y su plazo de 24 meses</a:t>
            </a:r>
          </a:p>
          <a:p>
            <a:pPr marL="1828800" lvl="3" indent="-457200">
              <a:buFont typeface="Wingdings" panose="05000000000000000000" pitchFamily="2" charset="2"/>
              <a:buChar char="§"/>
            </a:pPr>
            <a:r>
              <a:rPr lang="en-US" sz="2400">
                <a:solidFill>
                  <a:srgbClr val="002060"/>
                </a:solidFill>
                <a:sym typeface="Wingdings" panose="05000000000000000000" pitchFamily="2" charset="2"/>
              </a:rPr>
              <a:t>El acuerdo de proveedor de CCS se termina</a:t>
            </a:r>
            <a:endParaRPr lang="en-US" sz="2400">
              <a:solidFill>
                <a:srgbClr val="002060"/>
              </a:solidFill>
            </a:endParaRPr>
          </a:p>
          <a:p>
            <a:pPr marL="1828800" lvl="3" indent="-457200">
              <a:buFont typeface="Wingdings" panose="05000000000000000000" pitchFamily="2" charset="2"/>
              <a:buChar char="§"/>
            </a:pPr>
            <a:r>
              <a:rPr lang="en-US" sz="2400">
                <a:solidFill>
                  <a:srgbClr val="002060"/>
                </a:solidFill>
                <a:sym typeface="Wingdings" panose="05000000000000000000" pitchFamily="2" charset="2"/>
              </a:rPr>
              <a:t>Tiene que volver con certificación de Texas Rising Star</a:t>
            </a:r>
            <a:endParaRPr lang="en-US" sz="2400">
              <a:solidFill>
                <a:srgbClr val="002060"/>
              </a:solidFill>
            </a:endParaRPr>
          </a:p>
          <a:p>
            <a:endParaRPr lang="en-US" sz="2800" cap="none">
              <a:solidFill>
                <a:srgbClr val="002060"/>
              </a:solidFill>
            </a:endParaRPr>
          </a:p>
        </p:txBody>
      </p:sp>
      <p:pic>
        <p:nvPicPr>
          <p:cNvPr id="6" name="Picture 5" descr="Texas Rising Star logo">
            <a:extLst>
              <a:ext uri="{FF2B5EF4-FFF2-40B4-BE49-F238E27FC236}">
                <a16:creationId xmlns:a16="http://schemas.microsoft.com/office/drawing/2014/main" id="{7FE37BE9-5311-42B9-94A1-0126DFECB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2217722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a:t>Questions</a:t>
            </a:r>
          </a:p>
        </p:txBody>
      </p:sp>
      <p:sp>
        <p:nvSpPr>
          <p:cNvPr id="9" name="Content Placeholder 8">
            <a:extLst>
              <a:ext uri="{FF2B5EF4-FFF2-40B4-BE49-F238E27FC236}">
                <a16:creationId xmlns:a16="http://schemas.microsoft.com/office/drawing/2014/main" id="{B48BE75E-A39F-47D1-9DF3-C8AD89AC9AEC}"/>
              </a:ext>
            </a:extLst>
          </p:cNvPr>
          <p:cNvSpPr>
            <a:spLocks noGrp="1"/>
          </p:cNvSpPr>
          <p:nvPr>
            <p:ph idx="1"/>
          </p:nvPr>
        </p:nvSpPr>
        <p:spPr/>
        <p:txBody>
          <a:bodyPr/>
          <a:lstStyle/>
          <a:p>
            <a:pPr marL="0" indent="0" algn="ctr">
              <a:buNone/>
            </a:pPr>
            <a:r>
              <a:rPr lang="en-US" sz="2800"/>
              <a:t>Please contact your local Workforce Solutions office</a:t>
            </a:r>
          </a:p>
          <a:p>
            <a:pPr marL="0" indent="0" algn="ctr">
              <a:buNone/>
            </a:pPr>
            <a:r>
              <a:rPr lang="en-US" sz="2800"/>
              <a:t>Visit </a:t>
            </a:r>
            <a:r>
              <a:rPr lang="en-US" sz="2800">
                <a:hlinkClick r:id="rId3"/>
              </a:rPr>
              <a:t>www.TexasChildCareSolutions.org/contact-us</a:t>
            </a:r>
            <a:r>
              <a:rPr lang="en-US" sz="2800"/>
              <a:t> or </a:t>
            </a:r>
            <a:r>
              <a:rPr lang="en-US" sz="2800">
                <a:hlinkClick r:id="rId4"/>
              </a:rPr>
              <a:t>www.TexasRisingStar.org/contact-us</a:t>
            </a:r>
            <a:r>
              <a:rPr lang="en-US" sz="2800"/>
              <a:t> </a:t>
            </a:r>
            <a:endParaRPr lang="en-US" sz="2400"/>
          </a:p>
          <a:p>
            <a:pPr marL="0" indent="0">
              <a:buNone/>
            </a:pPr>
            <a:endParaRPr lang="en-US"/>
          </a:p>
          <a:p>
            <a:pPr marL="0" indent="0">
              <a:buNone/>
            </a:pPr>
            <a:endParaRPr lang="en-US"/>
          </a:p>
        </p:txBody>
      </p:sp>
      <p:sp>
        <p:nvSpPr>
          <p:cNvPr id="5" name="Slide Number Placeholder 4">
            <a:extLst>
              <a:ext uri="{FF2B5EF4-FFF2-40B4-BE49-F238E27FC236}">
                <a16:creationId xmlns:a16="http://schemas.microsoft.com/office/drawing/2014/main" id="{AB0076A2-49FB-4A4B-A49A-9A9978F48099}"/>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42</a:t>
            </a:fld>
            <a:endParaRPr lang="en-US"/>
          </a:p>
        </p:txBody>
      </p:sp>
      <p:pic>
        <p:nvPicPr>
          <p:cNvPr id="6" name="Picture 5">
            <a:extLst>
              <a:ext uri="{FF2B5EF4-FFF2-40B4-BE49-F238E27FC236}">
                <a16:creationId xmlns:a16="http://schemas.microsoft.com/office/drawing/2014/main" id="{CC3AD6BF-3A72-4D40-904F-1DD5E593C8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Tree>
    <p:extLst>
      <p:ext uri="{BB962C8B-B14F-4D97-AF65-F5344CB8AC3E}">
        <p14:creationId xmlns:p14="http://schemas.microsoft.com/office/powerpoint/2010/main" val="2857792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lstStyle/>
          <a:p>
            <a:r>
              <a:rPr lang="en-US"/>
              <a:t>Preguntas</a:t>
            </a:r>
          </a:p>
        </p:txBody>
      </p:sp>
      <p:sp>
        <p:nvSpPr>
          <p:cNvPr id="9" name="Content Placeholder 8">
            <a:extLst>
              <a:ext uri="{FF2B5EF4-FFF2-40B4-BE49-F238E27FC236}">
                <a16:creationId xmlns:a16="http://schemas.microsoft.com/office/drawing/2014/main" id="{B48BE75E-A39F-47D1-9DF3-C8AD89AC9AEC}"/>
              </a:ext>
            </a:extLst>
          </p:cNvPr>
          <p:cNvSpPr>
            <a:spLocks noGrp="1"/>
          </p:cNvSpPr>
          <p:nvPr>
            <p:ph idx="1"/>
          </p:nvPr>
        </p:nvSpPr>
        <p:spPr/>
        <p:txBody>
          <a:bodyPr/>
          <a:lstStyle/>
          <a:p>
            <a:pPr marL="0" indent="0" algn="ctr">
              <a:buNone/>
            </a:pPr>
            <a:endParaRPr lang="es-ES" sz="2800"/>
          </a:p>
          <a:p>
            <a:pPr marL="0" indent="0" algn="ctr">
              <a:buNone/>
            </a:pPr>
            <a:r>
              <a:rPr lang="es-ES" sz="2800"/>
              <a:t>Comuníquese con su oficina local de Workforce Solutions</a:t>
            </a:r>
          </a:p>
          <a:p>
            <a:pPr marL="0" indent="0" algn="ctr">
              <a:buNone/>
            </a:pPr>
            <a:r>
              <a:rPr lang="en-US" sz="2800"/>
              <a:t>Visite </a:t>
            </a:r>
            <a:r>
              <a:rPr lang="en-US" sz="2800">
                <a:hlinkClick r:id="rId3"/>
              </a:rPr>
              <a:t>www.TexasChildCareSolutions.org/contact-us</a:t>
            </a:r>
            <a:r>
              <a:rPr lang="en-US" sz="2800"/>
              <a:t> o </a:t>
            </a:r>
            <a:r>
              <a:rPr lang="en-US" sz="2800">
                <a:hlinkClick r:id="rId4"/>
              </a:rPr>
              <a:t>www.TexasRisingStar.org/contact-us</a:t>
            </a:r>
            <a:r>
              <a:rPr lang="en-US" sz="2800"/>
              <a:t> </a:t>
            </a:r>
            <a:endParaRPr lang="en-US" sz="2400"/>
          </a:p>
          <a:p>
            <a:pPr marL="0" indent="0">
              <a:buNone/>
            </a:pPr>
            <a:endParaRPr lang="en-US"/>
          </a:p>
          <a:p>
            <a:pPr marL="0" indent="0">
              <a:buNone/>
            </a:pPr>
            <a:endParaRPr lang="en-US"/>
          </a:p>
        </p:txBody>
      </p:sp>
      <p:sp>
        <p:nvSpPr>
          <p:cNvPr id="5" name="Slide Number Placeholder 4">
            <a:extLst>
              <a:ext uri="{FF2B5EF4-FFF2-40B4-BE49-F238E27FC236}">
                <a16:creationId xmlns:a16="http://schemas.microsoft.com/office/drawing/2014/main" id="{AB0076A2-49FB-4A4B-A49A-9A9978F48099}"/>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43</a:t>
            </a:fld>
            <a:endParaRPr lang="en-US"/>
          </a:p>
        </p:txBody>
      </p:sp>
      <p:pic>
        <p:nvPicPr>
          <p:cNvPr id="6" name="Picture 5">
            <a:extLst>
              <a:ext uri="{FF2B5EF4-FFF2-40B4-BE49-F238E27FC236}">
                <a16:creationId xmlns:a16="http://schemas.microsoft.com/office/drawing/2014/main" id="{CC3AD6BF-3A72-4D40-904F-1DD5E593C8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Tree>
    <p:extLst>
      <p:ext uri="{BB962C8B-B14F-4D97-AF65-F5344CB8AC3E}">
        <p14:creationId xmlns:p14="http://schemas.microsoft.com/office/powerpoint/2010/main" val="4237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448B-8813-4307-9B43-541090A6319A}"/>
              </a:ext>
            </a:extLst>
          </p:cNvPr>
          <p:cNvSpPr>
            <a:spLocks noGrp="1"/>
          </p:cNvSpPr>
          <p:nvPr>
            <p:ph type="title"/>
          </p:nvPr>
        </p:nvSpPr>
        <p:spPr/>
        <p:txBody>
          <a:bodyPr/>
          <a:lstStyle/>
          <a:p>
            <a:r>
              <a:rPr lang="en-US"/>
              <a:t>Cronograma de la regla</a:t>
            </a:r>
          </a:p>
        </p:txBody>
      </p:sp>
      <p:sp>
        <p:nvSpPr>
          <p:cNvPr id="3" name="Content Placeholder 2">
            <a:extLst>
              <a:ext uri="{FF2B5EF4-FFF2-40B4-BE49-F238E27FC236}">
                <a16:creationId xmlns:a16="http://schemas.microsoft.com/office/drawing/2014/main" id="{4263CBC4-A649-48EB-A4AC-6CCD5F24F68B}"/>
              </a:ext>
            </a:extLst>
          </p:cNvPr>
          <p:cNvSpPr>
            <a:spLocks noGrp="1"/>
          </p:cNvSpPr>
          <p:nvPr>
            <p:ph idx="1"/>
          </p:nvPr>
        </p:nvSpPr>
        <p:spPr>
          <a:xfrm>
            <a:off x="784190" y="2055953"/>
            <a:ext cx="10623620" cy="4245872"/>
          </a:xfrm>
        </p:spPr>
        <p:txBody>
          <a:bodyPr>
            <a:normAutofit/>
          </a:bodyPr>
          <a:lstStyle/>
          <a:p>
            <a:r>
              <a:rPr lang="en-US" sz="3200"/>
              <a:t>Agosto 2022:	</a:t>
            </a:r>
            <a:r>
              <a:rPr lang="es-ES" sz="3200"/>
              <a:t>Redacción de las reglas finales</a:t>
            </a:r>
          </a:p>
          <a:p>
            <a:r>
              <a:rPr lang="en-US" sz="3200"/>
              <a:t>09/13/2022:		Acción de la Comisión</a:t>
            </a:r>
          </a:p>
          <a:p>
            <a:r>
              <a:rPr lang="en-US" sz="3200"/>
              <a:t>10/03/2022:		Regla Efectiva/Comienza la Impementación</a:t>
            </a:r>
          </a:p>
        </p:txBody>
      </p:sp>
      <p:sp>
        <p:nvSpPr>
          <p:cNvPr id="4" name="Slide Number Placeholder 3">
            <a:extLst>
              <a:ext uri="{FF2B5EF4-FFF2-40B4-BE49-F238E27FC236}">
                <a16:creationId xmlns:a16="http://schemas.microsoft.com/office/drawing/2014/main" id="{2956EBD2-9179-4CB6-B01D-1EE105091303}"/>
              </a:ext>
              <a:ext uri="{C183D7F6-B498-43B3-948B-1728B52AA6E4}">
                <adec:decorative xmlns:adec="http://schemas.microsoft.com/office/drawing/2017/decorative" val="1"/>
              </a:ext>
            </a:extLst>
          </p:cNvPr>
          <p:cNvSpPr>
            <a:spLocks noGrp="1"/>
          </p:cNvSpPr>
          <p:nvPr>
            <p:ph type="sldNum" sz="quarter" idx="12"/>
          </p:nvPr>
        </p:nvSpPr>
        <p:spPr>
          <a:xfrm>
            <a:off x="10558299" y="6301825"/>
            <a:ext cx="1052508" cy="365125"/>
          </a:xfrm>
        </p:spPr>
        <p:txBody>
          <a:bodyPr/>
          <a:lstStyle/>
          <a:p>
            <a:fld id="{7FCEAAD6-CC81-491C-B57D-60F35C7E9431}" type="slidenum">
              <a:rPr lang="en-US" smtClean="0"/>
              <a:t>5</a:t>
            </a:fld>
            <a:endParaRPr lang="en-US"/>
          </a:p>
        </p:txBody>
      </p:sp>
      <p:pic>
        <p:nvPicPr>
          <p:cNvPr id="6" name="Picture 5">
            <a:extLst>
              <a:ext uri="{FF2B5EF4-FFF2-40B4-BE49-F238E27FC236}">
                <a16:creationId xmlns:a16="http://schemas.microsoft.com/office/drawing/2014/main" id="{BEA5663E-8A39-4F8F-B761-554099FC3D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Tree>
    <p:extLst>
      <p:ext uri="{BB962C8B-B14F-4D97-AF65-F5344CB8AC3E}">
        <p14:creationId xmlns:p14="http://schemas.microsoft.com/office/powerpoint/2010/main" val="263111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448B-8813-4307-9B43-541090A6319A}"/>
              </a:ext>
            </a:extLst>
          </p:cNvPr>
          <p:cNvSpPr>
            <a:spLocks noGrp="1"/>
          </p:cNvSpPr>
          <p:nvPr>
            <p:ph type="title"/>
          </p:nvPr>
        </p:nvSpPr>
        <p:spPr/>
        <p:txBody>
          <a:bodyPr/>
          <a:lstStyle/>
          <a:p>
            <a:r>
              <a:rPr lang="en-US"/>
              <a:t>Entry Level Designation</a:t>
            </a:r>
          </a:p>
        </p:txBody>
      </p:sp>
      <p:sp>
        <p:nvSpPr>
          <p:cNvPr id="3" name="Content Placeholder 2">
            <a:extLst>
              <a:ext uri="{FF2B5EF4-FFF2-40B4-BE49-F238E27FC236}">
                <a16:creationId xmlns:a16="http://schemas.microsoft.com/office/drawing/2014/main" id="{4263CBC4-A649-48EB-A4AC-6CCD5F24F68B}"/>
              </a:ext>
            </a:extLst>
          </p:cNvPr>
          <p:cNvSpPr>
            <a:spLocks noGrp="1"/>
          </p:cNvSpPr>
          <p:nvPr>
            <p:ph idx="1"/>
          </p:nvPr>
        </p:nvSpPr>
        <p:spPr>
          <a:xfrm>
            <a:off x="784190" y="2055953"/>
            <a:ext cx="10623620" cy="4245872"/>
          </a:xfrm>
        </p:spPr>
        <p:txBody>
          <a:bodyPr>
            <a:normAutofit fontScale="92500" lnSpcReduction="20000"/>
          </a:bodyPr>
          <a:lstStyle/>
          <a:p>
            <a:pPr marL="914400" lvl="1" indent="-457200">
              <a:buFont typeface="Wingdings" panose="05000000000000000000" pitchFamily="2" charset="2"/>
              <a:buChar char="§"/>
            </a:pPr>
            <a:r>
              <a:rPr lang="en-US" sz="3200"/>
              <a:t>Basic Requirements and Points Threshold</a:t>
            </a:r>
          </a:p>
          <a:p>
            <a:pPr marL="914400" lvl="1" indent="-457200">
              <a:buFont typeface="Wingdings" panose="05000000000000000000" pitchFamily="2" charset="2"/>
              <a:buChar char="§"/>
            </a:pPr>
            <a:r>
              <a:rPr lang="en-US" sz="3200"/>
              <a:t>New CCS Providers and Examples</a:t>
            </a:r>
          </a:p>
          <a:p>
            <a:pPr marL="914400" lvl="1" indent="-457200">
              <a:buFont typeface="Wingdings" panose="05000000000000000000" pitchFamily="2" charset="2"/>
              <a:buChar char="§"/>
            </a:pPr>
            <a:r>
              <a:rPr lang="en-US" sz="3200"/>
              <a:t>Allowance for Current CCS Providers</a:t>
            </a:r>
          </a:p>
          <a:p>
            <a:pPr marL="914400" lvl="1" indent="-457200">
              <a:buFont typeface="Wingdings" panose="05000000000000000000" pitchFamily="2" charset="2"/>
              <a:buChar char="§"/>
            </a:pPr>
            <a:r>
              <a:rPr lang="en-US" sz="3200"/>
              <a:t>Initial 24 months</a:t>
            </a:r>
          </a:p>
          <a:p>
            <a:pPr marL="914400" lvl="1" indent="-457200">
              <a:buFont typeface="Wingdings" panose="05000000000000000000" pitchFamily="2" charset="2"/>
              <a:buChar char="§"/>
            </a:pPr>
            <a:r>
              <a:rPr lang="en-US" sz="3200"/>
              <a:t>Goals and Tips</a:t>
            </a:r>
          </a:p>
          <a:p>
            <a:pPr marL="914400" lvl="1" indent="-457200">
              <a:buFont typeface="Wingdings" panose="05000000000000000000" pitchFamily="2" charset="2"/>
              <a:buChar char="§"/>
            </a:pPr>
            <a:r>
              <a:rPr lang="en-US" sz="3200"/>
              <a:t>Waivers </a:t>
            </a:r>
          </a:p>
          <a:p>
            <a:pPr marL="914400" lvl="1" indent="-457200">
              <a:buFont typeface="Wingdings" panose="05000000000000000000" pitchFamily="2" charset="2"/>
              <a:buChar char="§"/>
            </a:pPr>
            <a:r>
              <a:rPr lang="en-US" sz="3200"/>
              <a:t>Suspension Status </a:t>
            </a:r>
          </a:p>
          <a:p>
            <a:pPr marL="914400" lvl="1" indent="-457200">
              <a:buFont typeface="Wingdings" panose="05000000000000000000" pitchFamily="2" charset="2"/>
              <a:buChar char="§"/>
            </a:pPr>
            <a:r>
              <a:rPr lang="en-US" sz="3200"/>
              <a:t>Non-compliance</a:t>
            </a:r>
          </a:p>
        </p:txBody>
      </p:sp>
      <p:sp>
        <p:nvSpPr>
          <p:cNvPr id="4" name="Slide Number Placeholder 3">
            <a:extLst>
              <a:ext uri="{FF2B5EF4-FFF2-40B4-BE49-F238E27FC236}">
                <a16:creationId xmlns:a16="http://schemas.microsoft.com/office/drawing/2014/main" id="{2956EBD2-9179-4CB6-B01D-1EE105091303}"/>
              </a:ext>
              <a:ext uri="{C183D7F6-B498-43B3-948B-1728B52AA6E4}">
                <adec:decorative xmlns:adec="http://schemas.microsoft.com/office/drawing/2017/decorative" val="1"/>
              </a:ext>
            </a:extLst>
          </p:cNvPr>
          <p:cNvSpPr>
            <a:spLocks noGrp="1"/>
          </p:cNvSpPr>
          <p:nvPr>
            <p:ph type="sldNum" sz="quarter" idx="12"/>
          </p:nvPr>
        </p:nvSpPr>
        <p:spPr>
          <a:xfrm>
            <a:off x="10558299" y="6301825"/>
            <a:ext cx="1052508" cy="365125"/>
          </a:xfrm>
        </p:spPr>
        <p:txBody>
          <a:bodyPr/>
          <a:lstStyle/>
          <a:p>
            <a:fld id="{7FCEAAD6-CC81-491C-B57D-60F35C7E9431}" type="slidenum">
              <a:rPr lang="en-US" smtClean="0"/>
              <a:t>6</a:t>
            </a:fld>
            <a:endParaRPr lang="en-US"/>
          </a:p>
        </p:txBody>
      </p:sp>
      <p:pic>
        <p:nvPicPr>
          <p:cNvPr id="6" name="Picture 5">
            <a:extLst>
              <a:ext uri="{FF2B5EF4-FFF2-40B4-BE49-F238E27FC236}">
                <a16:creationId xmlns:a16="http://schemas.microsoft.com/office/drawing/2014/main" id="{383F4581-D35E-4C03-BDDD-A2B94DB0B4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Tree>
    <p:extLst>
      <p:ext uri="{BB962C8B-B14F-4D97-AF65-F5344CB8AC3E}">
        <p14:creationId xmlns:p14="http://schemas.microsoft.com/office/powerpoint/2010/main" val="193623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448B-8813-4307-9B43-541090A6319A}"/>
              </a:ext>
            </a:extLst>
          </p:cNvPr>
          <p:cNvSpPr>
            <a:spLocks noGrp="1"/>
          </p:cNvSpPr>
          <p:nvPr>
            <p:ph type="title"/>
          </p:nvPr>
        </p:nvSpPr>
        <p:spPr/>
        <p:txBody>
          <a:bodyPr/>
          <a:lstStyle/>
          <a:p>
            <a:r>
              <a:rPr lang="es-ES"/>
              <a:t>Designación de nivel de entrada</a:t>
            </a:r>
            <a:endParaRPr lang="en-US"/>
          </a:p>
        </p:txBody>
      </p:sp>
      <p:sp>
        <p:nvSpPr>
          <p:cNvPr id="3" name="Content Placeholder 2">
            <a:extLst>
              <a:ext uri="{FF2B5EF4-FFF2-40B4-BE49-F238E27FC236}">
                <a16:creationId xmlns:a16="http://schemas.microsoft.com/office/drawing/2014/main" id="{4263CBC4-A649-48EB-A4AC-6CCD5F24F68B}"/>
              </a:ext>
            </a:extLst>
          </p:cNvPr>
          <p:cNvSpPr>
            <a:spLocks noGrp="1"/>
          </p:cNvSpPr>
          <p:nvPr>
            <p:ph idx="1"/>
          </p:nvPr>
        </p:nvSpPr>
        <p:spPr>
          <a:xfrm>
            <a:off x="784190" y="2055953"/>
            <a:ext cx="10623620" cy="4245872"/>
          </a:xfrm>
        </p:spPr>
        <p:txBody>
          <a:bodyPr>
            <a:normAutofit fontScale="85000" lnSpcReduction="20000"/>
          </a:bodyPr>
          <a:lstStyle/>
          <a:p>
            <a:pPr marL="914400" lvl="1" indent="-457200">
              <a:buFont typeface="Wingdings" panose="05000000000000000000" pitchFamily="2" charset="2"/>
              <a:buChar char="§"/>
            </a:pPr>
            <a:r>
              <a:rPr lang="es-ES" sz="3200"/>
              <a:t>Requisitos básicos y objetivo de puntos</a:t>
            </a:r>
          </a:p>
          <a:p>
            <a:pPr marL="914400" lvl="1" indent="-457200">
              <a:buFont typeface="Wingdings" panose="05000000000000000000" pitchFamily="2" charset="2"/>
              <a:buChar char="§"/>
            </a:pPr>
            <a:r>
              <a:rPr lang="en-US" sz="3200"/>
              <a:t>Nuevo </a:t>
            </a:r>
            <a:r>
              <a:rPr lang="en-US" sz="3200" err="1"/>
              <a:t>proveedor</a:t>
            </a:r>
            <a:r>
              <a:rPr lang="en-US" sz="3200"/>
              <a:t> de </a:t>
            </a:r>
            <a:r>
              <a:rPr lang="en-US" sz="3200" err="1"/>
              <a:t>programa</a:t>
            </a:r>
            <a:r>
              <a:rPr lang="en-US" sz="3200"/>
              <a:t> de </a:t>
            </a:r>
            <a:r>
              <a:rPr lang="en-US" sz="3200" err="1"/>
              <a:t>servicios</a:t>
            </a:r>
            <a:r>
              <a:rPr lang="en-US" sz="3200"/>
              <a:t> de </a:t>
            </a:r>
            <a:r>
              <a:rPr lang="en-US" sz="3200" err="1"/>
              <a:t>cuidado</a:t>
            </a:r>
            <a:r>
              <a:rPr lang="en-US" sz="3200"/>
              <a:t> de </a:t>
            </a:r>
            <a:r>
              <a:rPr lang="en-US" sz="3200" err="1"/>
              <a:t>niños</a:t>
            </a:r>
            <a:r>
              <a:rPr lang="en-US" sz="3200"/>
              <a:t> (CCS) y </a:t>
            </a:r>
            <a:r>
              <a:rPr lang="en-US" sz="3200" err="1"/>
              <a:t>ejemplos</a:t>
            </a:r>
            <a:endParaRPr lang="en-US" sz="3200"/>
          </a:p>
          <a:p>
            <a:pPr marL="914400" lvl="1" indent="-457200">
              <a:buFont typeface="Wingdings" panose="05000000000000000000" pitchFamily="2" charset="2"/>
              <a:buChar char="§"/>
            </a:pPr>
            <a:r>
              <a:rPr lang="es-ES" sz="3200"/>
              <a:t>Asignación para proveedores actuales de CCS</a:t>
            </a:r>
          </a:p>
          <a:p>
            <a:pPr marL="914400" lvl="1" indent="-457200">
              <a:buFont typeface="Wingdings" panose="05000000000000000000" pitchFamily="2" charset="2"/>
              <a:buChar char="§"/>
            </a:pPr>
            <a:r>
              <a:rPr lang="en-US" sz="3200" err="1"/>
              <a:t>Inicial</a:t>
            </a:r>
            <a:r>
              <a:rPr lang="en-US" sz="3200"/>
              <a:t> 24 meses</a:t>
            </a:r>
          </a:p>
          <a:p>
            <a:pPr marL="914400" lvl="1" indent="-457200">
              <a:buFont typeface="Wingdings" panose="05000000000000000000" pitchFamily="2" charset="2"/>
              <a:buChar char="§"/>
            </a:pPr>
            <a:r>
              <a:rPr lang="en-US" sz="3200" err="1"/>
              <a:t>Objetivos</a:t>
            </a:r>
            <a:r>
              <a:rPr lang="en-US" sz="3200"/>
              <a:t> y Consejos</a:t>
            </a:r>
          </a:p>
          <a:p>
            <a:pPr marL="914400" lvl="1" indent="-457200">
              <a:buFont typeface="Wingdings" panose="05000000000000000000" pitchFamily="2" charset="2"/>
              <a:buChar char="§"/>
            </a:pPr>
            <a:r>
              <a:rPr lang="en-US" sz="3200" err="1"/>
              <a:t>Exención</a:t>
            </a:r>
            <a:r>
              <a:rPr lang="en-US" sz="3200"/>
              <a:t> </a:t>
            </a:r>
          </a:p>
          <a:p>
            <a:pPr marL="914400" lvl="1" indent="-457200">
              <a:buFont typeface="Wingdings" panose="05000000000000000000" pitchFamily="2" charset="2"/>
              <a:buChar char="§"/>
            </a:pPr>
            <a:r>
              <a:rPr lang="en-US" sz="3200"/>
              <a:t>Estado de suspension</a:t>
            </a:r>
          </a:p>
          <a:p>
            <a:pPr marL="914400" lvl="1" indent="-457200">
              <a:buFont typeface="Wingdings" panose="05000000000000000000" pitchFamily="2" charset="2"/>
              <a:buChar char="§"/>
            </a:pPr>
            <a:r>
              <a:rPr lang="en-US" sz="3200" err="1"/>
              <a:t>Incumplimiento</a:t>
            </a:r>
            <a:endParaRPr lang="en-US" sz="3200"/>
          </a:p>
        </p:txBody>
      </p:sp>
      <p:sp>
        <p:nvSpPr>
          <p:cNvPr id="4" name="Slide Number Placeholder 3">
            <a:extLst>
              <a:ext uri="{FF2B5EF4-FFF2-40B4-BE49-F238E27FC236}">
                <a16:creationId xmlns:a16="http://schemas.microsoft.com/office/drawing/2014/main" id="{2956EBD2-9179-4CB6-B01D-1EE105091303}"/>
              </a:ext>
              <a:ext uri="{C183D7F6-B498-43B3-948B-1728B52AA6E4}">
                <adec:decorative xmlns:adec="http://schemas.microsoft.com/office/drawing/2017/decorative" val="1"/>
              </a:ext>
            </a:extLst>
          </p:cNvPr>
          <p:cNvSpPr>
            <a:spLocks noGrp="1"/>
          </p:cNvSpPr>
          <p:nvPr>
            <p:ph type="sldNum" sz="quarter" idx="12"/>
          </p:nvPr>
        </p:nvSpPr>
        <p:spPr>
          <a:xfrm>
            <a:off x="10558299" y="6301825"/>
            <a:ext cx="1052508" cy="365125"/>
          </a:xfrm>
        </p:spPr>
        <p:txBody>
          <a:bodyPr/>
          <a:lstStyle/>
          <a:p>
            <a:fld id="{7FCEAAD6-CC81-491C-B57D-60F35C7E9431}" type="slidenum">
              <a:rPr lang="en-US" smtClean="0"/>
              <a:t>7</a:t>
            </a:fld>
            <a:endParaRPr lang="en-US"/>
          </a:p>
        </p:txBody>
      </p:sp>
      <p:pic>
        <p:nvPicPr>
          <p:cNvPr id="6" name="Picture 5">
            <a:extLst>
              <a:ext uri="{FF2B5EF4-FFF2-40B4-BE49-F238E27FC236}">
                <a16:creationId xmlns:a16="http://schemas.microsoft.com/office/drawing/2014/main" id="{383F4581-D35E-4C03-BDDD-A2B94DB0B4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
        <p:nvSpPr>
          <p:cNvPr id="5" name="Rectangle 1">
            <a:extLst>
              <a:ext uri="{FF2B5EF4-FFF2-40B4-BE49-F238E27FC236}">
                <a16:creationId xmlns:a16="http://schemas.microsoft.com/office/drawing/2014/main" id="{808759AE-65F5-4FC6-BBF3-B0EB38594E81}"/>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rgbClr val="202124"/>
                </a:solidFill>
                <a:effectLst/>
                <a:latin typeface="inherit"/>
              </a:rPr>
              <a:t>ñ</a:t>
            </a:r>
            <a:r>
              <a:rPr kumimoji="0" lang="es-ES" altLang="en-US" sz="8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500F0C58-46EF-49F2-90BC-EF5FDF985872}"/>
              </a:ext>
            </a:extLst>
          </p:cNvPr>
          <p:cNvSpPr>
            <a:spLocks noChangeArrowheads="1"/>
          </p:cNvSpPr>
          <p:nvPr/>
        </p:nvSpPr>
        <p:spPr bwMode="auto">
          <a:xfrm>
            <a:off x="152400" y="15240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a:ln>
                  <a:noFill/>
                </a:ln>
                <a:solidFill>
                  <a:srgbClr val="202124"/>
                </a:solidFill>
                <a:effectLst/>
                <a:latin typeface="inherit"/>
              </a:rPr>
              <a:t>ñ</a:t>
            </a:r>
            <a:r>
              <a:rPr kumimoji="0" lang="es-ES" altLang="en-US" sz="8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754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lstStyle/>
          <a:p>
            <a:r>
              <a:rPr lang="en-US">
                <a:solidFill>
                  <a:srgbClr val="002060"/>
                </a:solidFill>
              </a:rPr>
              <a:t>Basic requirements and Points Threshold</a:t>
            </a:r>
          </a:p>
        </p:txBody>
      </p:sp>
      <p:graphicFrame>
        <p:nvGraphicFramePr>
          <p:cNvPr id="6" name="Diagram 5" descr="chart notating the basic requirements and total points threshold for Entry Level Designation">
            <a:extLst>
              <a:ext uri="{FF2B5EF4-FFF2-40B4-BE49-F238E27FC236}">
                <a16:creationId xmlns:a16="http://schemas.microsoft.com/office/drawing/2014/main" id="{841664A9-0D1D-4F6E-88F7-CB9242453965}"/>
              </a:ext>
            </a:extLst>
          </p:cNvPr>
          <p:cNvGraphicFramePr/>
          <p:nvPr/>
        </p:nvGraphicFramePr>
        <p:xfrm>
          <a:off x="641298" y="536738"/>
          <a:ext cx="10008256" cy="615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8</a:t>
            </a:fld>
            <a:endParaRPr lang="en-US"/>
          </a:p>
        </p:txBody>
      </p:sp>
      <p:pic>
        <p:nvPicPr>
          <p:cNvPr id="7" name="Picture 6" descr="Texas Rising Star logo">
            <a:extLst>
              <a:ext uri="{FF2B5EF4-FFF2-40B4-BE49-F238E27FC236}">
                <a16:creationId xmlns:a16="http://schemas.microsoft.com/office/drawing/2014/main" id="{8D69FD7F-1189-494D-9D9A-096E988BFB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329367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chart notating the basic requirements and total points threshold for Entry Level Designation">
            <a:extLst>
              <a:ext uri="{FF2B5EF4-FFF2-40B4-BE49-F238E27FC236}">
                <a16:creationId xmlns:a16="http://schemas.microsoft.com/office/drawing/2014/main" id="{841664A9-0D1D-4F6E-88F7-CB9242453965}"/>
              </a:ext>
            </a:extLst>
          </p:cNvPr>
          <p:cNvGraphicFramePr/>
          <p:nvPr>
            <p:extLst>
              <p:ext uri="{D42A27DB-BD31-4B8C-83A1-F6EECF244321}">
                <p14:modId xmlns:p14="http://schemas.microsoft.com/office/powerpoint/2010/main" val="2333780570"/>
              </p:ext>
            </p:extLst>
          </p:nvPr>
        </p:nvGraphicFramePr>
        <p:xfrm>
          <a:off x="641298" y="536738"/>
          <a:ext cx="10008256" cy="615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lstStyle/>
          <a:p>
            <a:r>
              <a:rPr lang="es-ES" sz="2800" i="0" kern="1200" cap="all">
                <a:solidFill>
                  <a:srgbClr val="002060"/>
                </a:solidFill>
                <a:effectLst/>
              </a:rPr>
              <a:t>Requisitos básicos y </a:t>
            </a:r>
            <a:r>
              <a:rPr lang="es-ES">
                <a:solidFill>
                  <a:srgbClr val="002060"/>
                </a:solidFill>
              </a:rPr>
              <a:t>objetivo</a:t>
            </a:r>
            <a:r>
              <a:rPr lang="es-ES" sz="2800" i="0" kern="1200" cap="all">
                <a:solidFill>
                  <a:srgbClr val="002060"/>
                </a:solidFill>
                <a:effectLst/>
              </a:rPr>
              <a:t> de puntos</a:t>
            </a:r>
            <a:endParaRPr lang="en-US">
              <a:solidFill>
                <a:srgbClr val="002060"/>
              </a:solidFill>
            </a:endParaRPr>
          </a:p>
        </p:txBody>
      </p:sp>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9</a:t>
            </a:fld>
            <a:endParaRPr lang="en-US"/>
          </a:p>
        </p:txBody>
      </p:sp>
      <p:pic>
        <p:nvPicPr>
          <p:cNvPr id="7" name="Picture 6" descr="Texas Rising Star logo">
            <a:extLst>
              <a:ext uri="{FF2B5EF4-FFF2-40B4-BE49-F238E27FC236}">
                <a16:creationId xmlns:a16="http://schemas.microsoft.com/office/drawing/2014/main" id="{8D69FD7F-1189-494D-9D9A-096E988BFB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222608229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EA837411ED864B94278B26830B74D5" ma:contentTypeVersion="11" ma:contentTypeDescription="Create a new document." ma:contentTypeScope="" ma:versionID="5707e3d53ad6fbe2f162c3ee46dd3b84">
  <xsd:schema xmlns:xsd="http://www.w3.org/2001/XMLSchema" xmlns:xs="http://www.w3.org/2001/XMLSchema" xmlns:p="http://schemas.microsoft.com/office/2006/metadata/properties" xmlns:ns1="474a6763-ac05-4e28-9ae1-4058cad3e94b" targetNamespace="http://schemas.microsoft.com/office/2006/metadata/properties" ma:root="true" ma:fieldsID="0b5084a8c9a400d2da706007195da99c" ns1:_="">
    <xsd:import namespace="474a6763-ac05-4e28-9ae1-4058cad3e94b"/>
    <xsd:element name="properties">
      <xsd:complexType>
        <xsd:sequence>
          <xsd:element name="documentManagement">
            <xsd:complexType>
              <xsd:all>
                <xsd:element ref="ns1:Folder" minOccurs="0"/>
                <xsd:element ref="ns1:URL_x0020_Node" minOccurs="0"/>
                <xsd:element ref="ns1:URL_x0020_Web_x0020_Page" minOccurs="0"/>
                <xsd:element ref="ns1:Other_x0020_URL_x0020_Web_x0020_Page" minOccurs="0"/>
                <xsd:element ref="ns1:Notes0" minOccurs="0"/>
                <xsd:element ref="ns1:Document_x0020_Name" minOccurs="0"/>
                <xsd:element ref="ns1:Remove_x0020_from_x0020_Web" minOccurs="0"/>
                <xsd:element ref="ns1:CCEL_x0020_Home_x0020_Page_x0020_Section" minOccurs="0"/>
                <xsd:element ref="ns1:MediaServiceMetadata" minOccurs="0"/>
                <xsd:element ref="ns1: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a6763-ac05-4e28-9ae1-4058cad3e94b" elementFormDefault="qualified">
    <xsd:import namespace="http://schemas.microsoft.com/office/2006/documentManagement/types"/>
    <xsd:import namespace="http://schemas.microsoft.com/office/infopath/2007/PartnerControls"/>
    <xsd:element name="Folder" ma:index="0" nillable="true" ma:displayName="Folder" ma:format="Dropdown" ma:internalName="Folder">
      <xsd:simpleType>
        <xsd:restriction base="dms:Choice">
          <xsd:enumeration value="Documents"/>
          <xsd:enumeration value="Pages"/>
        </xsd:restriction>
      </xsd:simpleType>
    </xsd:element>
    <xsd:element name="URL_x0020_Node" ma:index="3" nillable="true" ma:displayName="URL Node" ma:internalName="URL_x0020_Node">
      <xsd:simpleType>
        <xsd:restriction base="dms:Text">
          <xsd:maxLength value="255"/>
        </xsd:restriction>
      </xsd:simpleType>
    </xsd:element>
    <xsd:element name="URL_x0020_Web_x0020_Page" ma:index="4" nillable="true" ma:displayName="URL Web Page" ma:format="Dropdown" ma:internalName="URL_x0020_Web_x0020_Page">
      <xsd:simpleType>
        <xsd:restriction base="dms:Choice">
          <xsd:enumeration value="www.twc.texas.gov/programs/childcare"/>
          <xsd:enumeration value="www.twc.texas.gov/programs/child-care-numbers"/>
          <xsd:enumeration value="www.twc.texas.gov/students/child-care-early-learning-conferences"/>
          <xsd:enumeration value="www.twc.texas.gov/students/child-care-development-fund-state-plans"/>
          <xsd:enumeration value="www.twc.texas.gov/partners/texas-rising-star-workgroup"/>
          <xsd:enumeration value="www.twc.texas.gov/jobseekers/child-care-services"/>
          <xsd:enumeration value="www.twc.texas.gov/covid-19-frontline-essential-worker-child-care"/>
          <xsd:enumeration value="www.twc.texas.gov/programs/texas-child-care-market-rate-survey"/>
          <xsd:enumeration value="www.twc.texas.gov/students/child-care-program-evaluation-effectiveness"/>
          <xsd:enumeration value="www.twc.texas.gov/child-care-services-guide"/>
          <xsd:enumeration value="www.twc.texas.gov/programs/childcare-numbers"/>
          <xsd:enumeration value="www.twc.texas.gov/child-care-services-guide-j-100-forms-desk-aids"/>
          <xsd:enumeration value="www.twc.texas.gov/child-care-services-guide-e-700-exemptions-parent-responsibility-agreement"/>
          <xsd:enumeration value="www.twc.texas.gov/programs/twc-prekindergarten-partnerships"/>
          <xsd:enumeration value="www.twc.texas.gov/partners/child-care-services-children-disabilities"/>
          <xsd:enumeration value="www.twc.texas.gov/programs/child-care-relief-funding"/>
          <xsd:enumeration value="www.twc.texas.gov/pre-k-partnership-summit-materials"/>
          <xsd:enumeration value="www.twc.texas.gov/covid-19-frontline-essential-worker-child-care"/>
          <xsd:enumeration value="https://www.twc.texas.gov/news/child-care-stimulus-resources"/>
          <xsd:enumeration value="https://www.twc.texas.gov/programs/child-care-relief-fund-frequently-asked-questions"/>
          <xsd:enumeration value="https://twc.texas.gov/child-care-services-guide-e-700-exemptions-parent-responsibility-agreement"/>
          <xsd:enumeration value="https://twc.texas.gov/partners/texas-rising-star-workgroup"/>
          <xsd:enumeration value="https://twc.texas.gov/programs/partnership-matching-grant-programs"/>
          <xsd:enumeration value="Unknown"/>
        </xsd:restriction>
      </xsd:simpleType>
    </xsd:element>
    <xsd:element name="Other_x0020_URL_x0020_Web_x0020_Page" ma:index="5" nillable="true" ma:displayName="Other URL Web Page" ma:format="Dropdown" ma:internalName="Other_x0020_URL_x0020_Web_x0020_Page">
      <xsd:simpleType>
        <xsd:restriction base="dms:Choice">
          <xsd:enumeration value="www.twc.texas.gov/programs/childcare"/>
          <xsd:enumeration value="www.twc.texas.gov/programs/child-care-numbers"/>
          <xsd:enumeration value="www.twc.texas.gov/students/child-care-early-learning-conferences"/>
          <xsd:enumeration value="www.twc.texas.gov/students/child-care-development-fund-state-plans"/>
          <xsd:enumeration value="www.twc.texas.gov/partners/texas-rising-star-workgroup"/>
          <xsd:enumeration value="www.twc.texas.gov/jobseekers/child-care-services"/>
          <xsd:enumeration value="www.twc.texas.gov/covid-19-frontline-essential-worker-child-care"/>
          <xsd:enumeration value="www.twc.texas.gov/programs/texas-child-care-market-rate-survey"/>
          <xsd:enumeration value="www.twc.texas.gov/students/child-care-program-evaluation-effectiveness"/>
          <xsd:enumeration value="www.twc.texas.gov/child-care-services-guide"/>
          <xsd:enumeration value="www.twc.texas.gov/programs/childcare-numbers"/>
          <xsd:enumeration value="www.twc.texas.gov/child-care-services-guide-j-100-forms-desk-aids"/>
          <xsd:enumeration value="www.twc.texas.gov/child-care-services-guide-e-700-exemptions-parent-responsibility-agreement"/>
          <xsd:enumeration value="www.twc.texas.gov/programs/twc-prekindergarten-partnerships"/>
          <xsd:enumeration value="www.twc.texas.gov/partners/child-care-services-children-disabilities"/>
          <xsd:enumeration value="www.twc.texas.gov/programs/child-care-relief-funding"/>
          <xsd:enumeration value="www.twc.texas.gov/pre-k-partnership-summit-materials"/>
          <xsd:enumeration value="www.twc.texas.gov/covid-19-frontline-essential-worker-child-care"/>
          <xsd:enumeration value="https://www.twc.texas.gov/news/child-care-stimulus-resources"/>
          <xsd:enumeration value="https://www.twc.texas.gov/programs/child-care-relief-fund-frequently-asked-questions"/>
          <xsd:enumeration value="https://twc.texas.gov/child-care-services-guide-e-700-exemptions-parent-responsibility-agreement"/>
          <xsd:enumeration value="https://twc.texas.gov/partners/texas-rising-star-workgroup"/>
          <xsd:enumeration value="https://twc.texas.gov/programs/partnership-matching-grant-programs"/>
          <xsd:enumeration value="Unknown"/>
        </xsd:restriction>
      </xsd:simpleType>
    </xsd:element>
    <xsd:element name="Notes0" ma:index="6" nillable="true" ma:displayName="Notes" ma:internalName="Notes0">
      <xsd:simpleType>
        <xsd:restriction base="dms:Note">
          <xsd:maxLength value="255"/>
        </xsd:restriction>
      </xsd:simpleType>
    </xsd:element>
    <xsd:element name="Document_x0020_Name" ma:index="7" nillable="true" ma:displayName="Document Name" ma:internalName="Document_x0020_Name">
      <xsd:simpleType>
        <xsd:restriction base="dms:Text">
          <xsd:maxLength value="255"/>
        </xsd:restriction>
      </xsd:simpleType>
    </xsd:element>
    <xsd:element name="Remove_x0020_from_x0020_Web" ma:index="8" nillable="true" ma:displayName="Remove from Web" ma:default="0" ma:internalName="Remove_x0020_from_x0020_Web">
      <xsd:simpleType>
        <xsd:restriction base="dms:Boolean"/>
      </xsd:simpleType>
    </xsd:element>
    <xsd:element name="CCEL_x0020_Home_x0020_Page_x0020_Section" ma:index="9" nillable="true" ma:displayName="CCEL Home Page Section" ma:internalName="CCEL_x0020_Home_x0020_Page_x0020_Section">
      <xsd:complexType>
        <xsd:complexContent>
          <xsd:extension base="dms:MultiChoice">
            <xsd:sequence>
              <xsd:element name="Value" maxOccurs="unbounded" minOccurs="0" nillable="true">
                <xsd:simpleType>
                  <xsd:restriction base="dms:Choice">
                    <xsd:enumeration value="Spotlight"/>
                    <xsd:enumeration value="Texas Rising Star"/>
                    <xsd:enumeration value="Customers"/>
                    <xsd:enumeration value="Parents"/>
                    <xsd:enumeration value="Child Care Programs"/>
                    <xsd:enumeration value="Child Care Quality Improvement"/>
                    <xsd:enumeration value="Stakeholder Input"/>
                    <xsd:enumeration value="Authority and Funding"/>
                  </xsd:restriction>
                </xsd:simple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2" ma:displayName="Fil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Metadata xmlns="474a6763-ac05-4e28-9ae1-4058cad3e94b" xsi:nil="true"/>
    <MediaServiceFastMetadata xmlns="474a6763-ac05-4e28-9ae1-4058cad3e94b" xsi:nil="true"/>
    <Other_x0020_URL_x0020_Web_x0020_Page xmlns="474a6763-ac05-4e28-9ae1-4058cad3e94b" xsi:nil="true"/>
    <Notes0 xmlns="474a6763-ac05-4e28-9ae1-4058cad3e94b" xsi:nil="true"/>
    <Remove_x0020_from_x0020_Web xmlns="474a6763-ac05-4e28-9ae1-4058cad3e94b">false</Remove_x0020_from_x0020_Web>
    <URL_x0020_Web_x0020_Page xmlns="474a6763-ac05-4e28-9ae1-4058cad3e94b">www.twc.texas.gov/programs/childcare</URL_x0020_Web_x0020_Page>
    <Document_x0020_Name xmlns="474a6763-ac05-4e28-9ae1-4058cad3e94b">Texas Rising Star Entry Level Overview Webinar Slide Deck</Document_x0020_Name>
    <CCEL_x0020_Home_x0020_Page_x0020_Section xmlns="474a6763-ac05-4e28-9ae1-4058cad3e94b">
      <Value>Texas Rising Star</Value>
    </CCEL_x0020_Home_x0020_Page_x0020_Section>
    <URL_x0020_Node xmlns="474a6763-ac05-4e28-9ae1-4058cad3e94b" xsi:nil="true"/>
    <Folder xmlns="474a6763-ac05-4e28-9ae1-4058cad3e94b">Documents</Folder>
  </documentManagement>
</p:properties>
</file>

<file path=customXml/itemProps1.xml><?xml version="1.0" encoding="utf-8"?>
<ds:datastoreItem xmlns:ds="http://schemas.openxmlformats.org/officeDocument/2006/customXml" ds:itemID="{3BD1F853-9E17-4553-8CDE-B37D2C6B1886}">
  <ds:schemaRefs>
    <ds:schemaRef ds:uri="http://schemas.microsoft.com/sharepoint/v3/contenttype/forms"/>
  </ds:schemaRefs>
</ds:datastoreItem>
</file>

<file path=customXml/itemProps2.xml><?xml version="1.0" encoding="utf-8"?>
<ds:datastoreItem xmlns:ds="http://schemas.openxmlformats.org/officeDocument/2006/customXml" ds:itemID="{10C490B5-BF05-4617-A294-E9F8FFC5054D}"/>
</file>

<file path=customXml/itemProps3.xml><?xml version="1.0" encoding="utf-8"?>
<ds:datastoreItem xmlns:ds="http://schemas.openxmlformats.org/officeDocument/2006/customXml" ds:itemID="{0E4B1848-2796-430E-91F7-63869B5425FF}">
  <ds:schemaRefs>
    <ds:schemaRef ds:uri="http://schemas.openxmlformats.org/package/2006/metadata/core-properties"/>
    <ds:schemaRef ds:uri="http://purl.org/dc/elements/1.1/"/>
    <ds:schemaRef ds:uri="http://www.w3.org/XML/1998/namespace"/>
    <ds:schemaRef ds:uri="http://schemas.microsoft.com/office/infopath/2007/PartnerControls"/>
    <ds:schemaRef ds:uri="http://purl.org/dc/dcmitype/"/>
    <ds:schemaRef ds:uri="http://purl.org/dc/terms/"/>
    <ds:schemaRef ds:uri="http://schemas.microsoft.com/office/2006/documentManagement/types"/>
    <ds:schemaRef ds:uri="d75cc3ea-6d34-48b9-955f-209672471296"/>
    <ds:schemaRef ds:uri="35625ac7-1bfd-4a7f-9a7f-d13086bfa749"/>
    <ds:schemaRef ds:uri="0690d148-e248-47ab-98cd-f477ea52990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211</TotalTime>
  <Words>3248</Words>
  <Application>Microsoft Office PowerPoint</Application>
  <PresentationFormat>Widescreen</PresentationFormat>
  <Paragraphs>371</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Courier New</vt:lpstr>
      <vt:lpstr>Gill Sans MT</vt:lpstr>
      <vt:lpstr>inherit</vt:lpstr>
      <vt:lpstr>Wingdings</vt:lpstr>
      <vt:lpstr>Wingdings 2</vt:lpstr>
      <vt:lpstr>Dividend</vt:lpstr>
      <vt:lpstr>Texas Rising Star:  Entry level designation overview</vt:lpstr>
      <vt:lpstr>Agenda</vt:lpstr>
      <vt:lpstr>Agenda</vt:lpstr>
      <vt:lpstr>Rule Timeline</vt:lpstr>
      <vt:lpstr>Cronograma de la regla</vt:lpstr>
      <vt:lpstr>Entry Level Designation</vt:lpstr>
      <vt:lpstr>Designación de nivel de entrada</vt:lpstr>
      <vt:lpstr>Basic requirements and Points Threshold</vt:lpstr>
      <vt:lpstr>Requisitos básicos y objetivo de puntos</vt:lpstr>
      <vt:lpstr>New CCS Providers</vt:lpstr>
      <vt:lpstr>Nuevos proveedores de subsidios</vt:lpstr>
      <vt:lpstr>Example #1</vt:lpstr>
      <vt:lpstr>Ejemplo #1</vt:lpstr>
      <vt:lpstr>Example #2</vt:lpstr>
      <vt:lpstr>Ejemplo #2</vt:lpstr>
      <vt:lpstr>Example #3</vt:lpstr>
      <vt:lpstr>EJEMPLO #3</vt:lpstr>
      <vt:lpstr>Allowances</vt:lpstr>
      <vt:lpstr>asignaciones</vt:lpstr>
      <vt:lpstr>Initial 24-Months</vt:lpstr>
      <vt:lpstr>Los 24 meses iniciales</vt:lpstr>
      <vt:lpstr>Initial 24-Months: First Deadline</vt:lpstr>
      <vt:lpstr>24 Meses iniciales: primer plazo</vt:lpstr>
      <vt:lpstr>Initial 24-Months: Second Deadline</vt:lpstr>
      <vt:lpstr> 24 meses iniciales: segunda Plazo</vt:lpstr>
      <vt:lpstr>Initial 24-Months: Third Deadline</vt:lpstr>
      <vt:lpstr>24 MESES INICIALES: TERCER PLAZO</vt:lpstr>
      <vt:lpstr>Initial 24-Months: Fourth Deadline</vt:lpstr>
      <vt:lpstr>24 meses iniciales: cuarto plazo</vt:lpstr>
      <vt:lpstr>Initial 24-Months: Fifth Deadline</vt:lpstr>
      <vt:lpstr>24 meses iniciales: Quinto plazo</vt:lpstr>
      <vt:lpstr>Reflective Questions</vt:lpstr>
      <vt:lpstr>Preguntas reflexivas</vt:lpstr>
      <vt:lpstr>Frequently Asked Questions</vt:lpstr>
      <vt:lpstr>Preguntas frecuentes</vt:lpstr>
      <vt:lpstr>Waivers </vt:lpstr>
      <vt:lpstr>Exenciones</vt:lpstr>
      <vt:lpstr>Suspension Status</vt:lpstr>
      <vt:lpstr>Estado de suspención</vt:lpstr>
      <vt:lpstr>NON-Compliance with Suspension Status</vt:lpstr>
      <vt:lpstr>Incumplimiento con estado de suspension</vt:lpstr>
      <vt:lpstr>Questions</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&amp; Early Learning</dc:title>
  <dc:creator>Cathi Arwood</dc:creator>
  <cp:lastModifiedBy>Lopez,Andres</cp:lastModifiedBy>
  <cp:revision>3</cp:revision>
  <dcterms:created xsi:type="dcterms:W3CDTF">2020-04-01T14:01:48Z</dcterms:created>
  <dcterms:modified xsi:type="dcterms:W3CDTF">2022-10-12T16:09:04Z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0x010100E9EA837411ED864B94278B26830B74D5</vt:lpwstr>
  </property>
  <property fmtid="{D5CDD505-2E9C-101B-9397-08002B2CF9AE}" pid="3" name="MediaServiceImageTags">
    <vt:lpwstr/>
  </property>
</Properties>
</file>